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handoutMasterIdLst>
    <p:handoutMasterId r:id="rId7"/>
  </p:handoutMasterIdLst>
  <p:sldIdLst>
    <p:sldId id="256" r:id="rId2"/>
    <p:sldId id="607" r:id="rId3"/>
    <p:sldId id="625" r:id="rId4"/>
    <p:sldId id="617" r:id="rId5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1" autoAdjust="0"/>
    <p:restoredTop sz="87371" autoAdjust="0"/>
  </p:normalViewPr>
  <p:slideViewPr>
    <p:cSldViewPr snapToGrid="0">
      <p:cViewPr varScale="1">
        <p:scale>
          <a:sx n="91" d="100"/>
          <a:sy n="91" d="100"/>
        </p:scale>
        <p:origin x="72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8214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119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08009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2829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14963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7407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7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98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7308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146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293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42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31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57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EA6EBF0-8E22-42A7-9BEA-2AC7066E6498}" type="datetimeFigureOut">
              <a:rPr lang="ko-KR" altLang="en-US" smtClean="0"/>
              <a:t>2022-12-08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EDD73E2B-3EAE-40C5-9E4E-C958937DE3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768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6" r:id="rId2"/>
    <p:sldLayoutId id="2147483662" r:id="rId3"/>
    <p:sldLayoutId id="2147483663" r:id="rId4"/>
    <p:sldLayoutId id="2147483664" r:id="rId5"/>
    <p:sldLayoutId id="2147483665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D826C-604B-8DE4-94EF-1D510B4C68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Unit Test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491AC5-22D2-8828-7E61-C8271E62BB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1214546"/>
          </a:xfrm>
        </p:spPr>
        <p:txBody>
          <a:bodyPr>
            <a:normAutofit/>
          </a:bodyPr>
          <a:lstStyle/>
          <a:p>
            <a:r>
              <a:rPr lang="en-US" altLang="ko-KR" dirty="0"/>
              <a:t>Api</a:t>
            </a:r>
            <a:r>
              <a:rPr lang="ko-KR" altLang="en-US" dirty="0"/>
              <a:t>는 외부에 제공하는 인터페이스 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99000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F1</a:t>
            </a:r>
            <a:endParaRPr lang="ko-KR" altLang="en-US" dirty="0"/>
          </a:p>
        </p:txBody>
      </p:sp>
      <p:sp>
        <p:nvSpPr>
          <p:cNvPr id="42" name="화살표: 오각형 41">
            <a:extLst>
              <a:ext uri="{FF2B5EF4-FFF2-40B4-BE49-F238E27FC236}">
                <a16:creationId xmlns:a16="http://schemas.microsoft.com/office/drawing/2014/main" id="{2F89300B-092D-5CED-C5FE-5B8BE106F031}"/>
              </a:ext>
            </a:extLst>
          </p:cNvPr>
          <p:cNvSpPr/>
          <p:nvPr/>
        </p:nvSpPr>
        <p:spPr>
          <a:xfrm flipH="1">
            <a:off x="-71505" y="3121460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API1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R1~R2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44" name="화살표: 오각형 43">
            <a:extLst>
              <a:ext uri="{FF2B5EF4-FFF2-40B4-BE49-F238E27FC236}">
                <a16:creationId xmlns:a16="http://schemas.microsoft.com/office/drawing/2014/main" id="{AA65BDF8-B9CD-00FB-C4EB-97887425723E}"/>
              </a:ext>
            </a:extLst>
          </p:cNvPr>
          <p:cNvSpPr/>
          <p:nvPr/>
        </p:nvSpPr>
        <p:spPr>
          <a:xfrm flipH="1">
            <a:off x="-71506" y="3900938"/>
            <a:ext cx="123358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>
                <a:ea typeface="현대하모니 M" panose="02020603020101020101"/>
              </a:rPr>
              <a:t>API2</a:t>
            </a: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</a:t>
            </a:r>
            <a:r>
              <a:rPr lang="en-US" altLang="ko-KR" sz="1200" dirty="0" err="1">
                <a:ea typeface="현대하모니 M" panose="02020603020101020101"/>
              </a:rPr>
              <a:t>R4~R6</a:t>
            </a:r>
            <a:r>
              <a:rPr lang="en-US" altLang="ko-KR" sz="1200" dirty="0">
                <a:ea typeface="현대하모니 M" panose="02020603020101020101"/>
              </a:rPr>
              <a:t>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B2E87DD6-491A-DFA6-EF05-57E3DE69FB3E}"/>
              </a:ext>
            </a:extLst>
          </p:cNvPr>
          <p:cNvCxnSpPr>
            <a:cxnSpLocks/>
            <a:stCxn id="44" idx="1"/>
            <a:endCxn id="42" idx="1"/>
          </p:cNvCxnSpPr>
          <p:nvPr/>
        </p:nvCxnSpPr>
        <p:spPr>
          <a:xfrm flipV="1">
            <a:off x="1162076" y="3466472"/>
            <a:ext cx="1" cy="779478"/>
          </a:xfrm>
          <a:prstGeom prst="bentConnector3">
            <a:avLst>
              <a:gd name="adj1" fmla="val 228601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R1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622445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155661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78872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312088"/>
            <a:ext cx="68217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화살표: 오각형 79">
            <a:extLst>
              <a:ext uri="{FF2B5EF4-FFF2-40B4-BE49-F238E27FC236}">
                <a16:creationId xmlns:a16="http://schemas.microsoft.com/office/drawing/2014/main" id="{CB5747B3-AC8A-5B6E-FCF3-6ABFB0F2E1BE}"/>
              </a:ext>
            </a:extLst>
          </p:cNvPr>
          <p:cNvSpPr/>
          <p:nvPr/>
        </p:nvSpPr>
        <p:spPr>
          <a:xfrm>
            <a:off x="10948270" y="3179519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API3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[~R2;R5]</a:t>
            </a:r>
            <a:endParaRPr lang="ko-KR" altLang="en-US" sz="1200" dirty="0">
              <a:ea typeface="현대하모니 M" panose="02020603020101020101"/>
            </a:endParaRPr>
          </a:p>
        </p:txBody>
      </p:sp>
      <p:sp>
        <p:nvSpPr>
          <p:cNvPr id="81" name="화살표: 오각형 80">
            <a:extLst>
              <a:ext uri="{FF2B5EF4-FFF2-40B4-BE49-F238E27FC236}">
                <a16:creationId xmlns:a16="http://schemas.microsoft.com/office/drawing/2014/main" id="{11D9824B-9C79-1754-1358-CAFCD5BF3EA9}"/>
              </a:ext>
            </a:extLst>
          </p:cNvPr>
          <p:cNvSpPr/>
          <p:nvPr/>
        </p:nvSpPr>
        <p:spPr>
          <a:xfrm>
            <a:off x="10948269" y="3958997"/>
            <a:ext cx="1233577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 err="1">
                <a:ea typeface="현대하모니 M" panose="02020603020101020101"/>
              </a:rPr>
              <a:t>API4</a:t>
            </a:r>
            <a:endParaRPr lang="en-US" altLang="ko-KR" sz="1200" dirty="0">
              <a:ea typeface="현대하모니 M" panose="02020603020101020101"/>
            </a:endParaRPr>
          </a:p>
          <a:p>
            <a:pPr algn="ctr"/>
            <a:r>
              <a:rPr lang="en-US" altLang="ko-KR" sz="1200" dirty="0">
                <a:ea typeface="현대하모니 M" panose="02020603020101020101"/>
              </a:rPr>
              <a:t>[R1;R4~]</a:t>
            </a:r>
            <a:endParaRPr lang="ko-KR" altLang="en-US" sz="1200" dirty="0">
              <a:ea typeface="현대하모니 M" panose="02020603020101020101"/>
            </a:endParaRPr>
          </a:p>
        </p:txBody>
      </p: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F7145B42-2C09-D6CE-2298-12CF80CB6686}"/>
              </a:ext>
            </a:extLst>
          </p:cNvPr>
          <p:cNvCxnSpPr>
            <a:cxnSpLocks/>
            <a:stCxn id="81" idx="1"/>
            <a:endCxn id="80" idx="1"/>
          </p:cNvCxnSpPr>
          <p:nvPr/>
        </p:nvCxnSpPr>
        <p:spPr>
          <a:xfrm rot="10800000" flipH="1">
            <a:off x="10948268" y="3524531"/>
            <a:ext cx="1" cy="779478"/>
          </a:xfrm>
          <a:prstGeom prst="bentConnector3">
            <a:avLst>
              <a:gd name="adj1" fmla="val -2286000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4E54C3BB-7447-B34B-FBA0-7CDE26CE0B30}"/>
              </a:ext>
            </a:extLst>
          </p:cNvPr>
          <p:cNvCxnSpPr>
            <a:cxnSpLocks/>
            <a:stCxn id="68" idx="0"/>
            <a:endCxn id="57" idx="2"/>
          </p:cNvCxnSpPr>
          <p:nvPr/>
        </p:nvCxnSpPr>
        <p:spPr>
          <a:xfrm rot="16200000" flipV="1">
            <a:off x="5630831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연결선: 꺾임 11">
            <a:extLst>
              <a:ext uri="{FF2B5EF4-FFF2-40B4-BE49-F238E27FC236}">
                <a16:creationId xmlns:a16="http://schemas.microsoft.com/office/drawing/2014/main" id="{7F33A159-63C2-73E5-0693-383E04CD8793}"/>
              </a:ext>
            </a:extLst>
          </p:cNvPr>
          <p:cNvCxnSpPr>
            <a:cxnSpLocks/>
            <a:stCxn id="67" idx="0"/>
            <a:endCxn id="56" idx="2"/>
          </p:cNvCxnSpPr>
          <p:nvPr/>
        </p:nvCxnSpPr>
        <p:spPr>
          <a:xfrm rot="16200000" flipV="1">
            <a:off x="3845574" y="3762159"/>
            <a:ext cx="1089996" cy="943429"/>
          </a:xfrm>
          <a:prstGeom prst="bentConnector3">
            <a:avLst>
              <a:gd name="adj1" fmla="val 50000"/>
            </a:avLst>
          </a:prstGeom>
          <a:ln w="57150">
            <a:solidFill>
              <a:schemeClr val="accent6"/>
            </a:solidFill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F280476-EF41-7429-66AB-F6B3AF2625F8}"/>
              </a:ext>
            </a:extLst>
          </p:cNvPr>
          <p:cNvCxnSpPr>
            <a:stCxn id="56" idx="2"/>
            <a:endCxn id="69" idx="0"/>
          </p:cNvCxnSpPr>
          <p:nvPr/>
        </p:nvCxnSpPr>
        <p:spPr>
          <a:xfrm>
            <a:off x="3918857" y="3688876"/>
            <a:ext cx="4513943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E7EB334-56BE-83F0-B0C4-34EB1942DC1A}"/>
              </a:ext>
            </a:extLst>
          </p:cNvPr>
          <p:cNvCxnSpPr>
            <a:cxnSpLocks/>
            <a:stCxn id="67" idx="0"/>
            <a:endCxn id="58" idx="2"/>
          </p:cNvCxnSpPr>
          <p:nvPr/>
        </p:nvCxnSpPr>
        <p:spPr>
          <a:xfrm flipV="1">
            <a:off x="4862286" y="3688876"/>
            <a:ext cx="2627085" cy="1089996"/>
          </a:xfrm>
          <a:prstGeom prst="straightConnector1">
            <a:avLst/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561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9" name="화살표: 오각형 48">
            <a:extLst>
              <a:ext uri="{FF2B5EF4-FFF2-40B4-BE49-F238E27FC236}">
                <a16:creationId xmlns:a16="http://schemas.microsoft.com/office/drawing/2014/main" id="{7D85F617-2D54-97CF-8202-CC305633CFA2}"/>
              </a:ext>
            </a:extLst>
          </p:cNvPr>
          <p:cNvSpPr/>
          <p:nvPr/>
        </p:nvSpPr>
        <p:spPr>
          <a:xfrm flipH="1">
            <a:off x="-283308" y="2304510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API5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[F1.R4~F1.R6]</a:t>
            </a:r>
            <a:endParaRPr lang="ko-KR" altLang="en-US" sz="1800" dirty="0">
              <a:ea typeface="현대하모니 M" panose="02020603020101020101"/>
            </a:endParaRPr>
          </a:p>
        </p:txBody>
      </p:sp>
      <p:sp>
        <p:nvSpPr>
          <p:cNvPr id="51" name="화살표: 오각형 50">
            <a:extLst>
              <a:ext uri="{FF2B5EF4-FFF2-40B4-BE49-F238E27FC236}">
                <a16:creationId xmlns:a16="http://schemas.microsoft.com/office/drawing/2014/main" id="{DB0F150F-42D3-9BA7-CBD8-A0E171BEF7CE}"/>
              </a:ext>
            </a:extLst>
          </p:cNvPr>
          <p:cNvSpPr/>
          <p:nvPr/>
        </p:nvSpPr>
        <p:spPr>
          <a:xfrm flipH="1">
            <a:off x="-283309" y="3083988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dirty="0">
                <a:ea typeface="현대하모니 M" panose="02020603020101020101"/>
              </a:rPr>
              <a:t>API6</a:t>
            </a:r>
          </a:p>
          <a:p>
            <a:pPr algn="ctr"/>
            <a:r>
              <a:rPr lang="en-US" altLang="ko-KR" sz="1800" dirty="0">
                <a:ea typeface="현대하모니 M" panose="02020603020101020101"/>
              </a:rPr>
              <a:t>[F1.R3~F1.R5]</a:t>
            </a:r>
            <a:endParaRPr lang="ko-KR" altLang="en-US" sz="1800" dirty="0">
              <a:ea typeface="현대하모니 M" panose="02020603020101020101"/>
            </a:endParaRP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656CAF52-FC69-F978-7A4C-B868995299B3}"/>
              </a:ext>
            </a:extLst>
          </p:cNvPr>
          <p:cNvCxnSpPr>
            <a:cxnSpLocks/>
            <a:stCxn id="51" idx="1"/>
            <a:endCxn id="49" idx="1"/>
          </p:cNvCxnSpPr>
          <p:nvPr/>
        </p:nvCxnSpPr>
        <p:spPr>
          <a:xfrm flipV="1">
            <a:off x="1706993" y="2649522"/>
            <a:ext cx="1" cy="779478"/>
          </a:xfrm>
          <a:prstGeom prst="bentConnector3">
            <a:avLst>
              <a:gd name="adj1" fmla="val 228601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화살표: 오각형 7">
            <a:extLst>
              <a:ext uri="{FF2B5EF4-FFF2-40B4-BE49-F238E27FC236}">
                <a16:creationId xmlns:a16="http://schemas.microsoft.com/office/drawing/2014/main" id="{882A9CD2-3A56-FEF8-8EF9-DEA2D4947390}"/>
              </a:ext>
            </a:extLst>
          </p:cNvPr>
          <p:cNvSpPr/>
          <p:nvPr/>
        </p:nvSpPr>
        <p:spPr>
          <a:xfrm flipH="1">
            <a:off x="-283309" y="3863466"/>
            <a:ext cx="1990302" cy="690024"/>
          </a:xfrm>
          <a:prstGeom prst="homePlat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800" dirty="0">
                <a:ea typeface="현대하모니 M" panose="02020603020101020101"/>
              </a:rPr>
              <a:t>API9</a:t>
            </a:r>
            <a:endParaRPr lang="en-US" altLang="ko-KR" dirty="0">
              <a:ea typeface="현대하모니 M" panose="02020603020101020101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1B3072-E72D-A59C-94A1-6FD0D41160B0}"/>
              </a:ext>
            </a:extLst>
          </p:cNvPr>
          <p:cNvSpPr txBox="1"/>
          <p:nvPr/>
        </p:nvSpPr>
        <p:spPr>
          <a:xfrm>
            <a:off x="2104292" y="2700322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 “ . ” </a:t>
            </a:r>
            <a:r>
              <a:rPr lang="ko-KR" altLang="en-US" sz="1800" dirty="0"/>
              <a:t>을 사용하여</a:t>
            </a:r>
            <a:endParaRPr lang="en-US" altLang="ko-KR" sz="1800" dirty="0"/>
          </a:p>
          <a:p>
            <a:r>
              <a:rPr lang="ko-KR" altLang="en-US" sz="1800" dirty="0"/>
              <a:t>다른 </a:t>
            </a:r>
            <a:r>
              <a:rPr lang="en-US" altLang="ko-KR" sz="1800" dirty="0"/>
              <a:t>Flow Real</a:t>
            </a:r>
            <a:r>
              <a:rPr lang="ko-KR" altLang="en-US" sz="1800" dirty="0"/>
              <a:t>을 가져올 수 있다</a:t>
            </a:r>
            <a:r>
              <a:rPr lang="en-US" altLang="ko-KR" sz="1800" dirty="0"/>
              <a:t>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5F0DD-669B-8C25-9B56-BBA5168E3EA5}"/>
              </a:ext>
            </a:extLst>
          </p:cNvPr>
          <p:cNvSpPr txBox="1"/>
          <p:nvPr/>
        </p:nvSpPr>
        <p:spPr>
          <a:xfrm>
            <a:off x="1629840" y="4552233"/>
            <a:ext cx="4444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800" dirty="0"/>
              <a:t>TXs ~ RXs </a:t>
            </a:r>
            <a:r>
              <a:rPr lang="ko-KR" altLang="en-US" sz="1800" dirty="0"/>
              <a:t>생략가능</a:t>
            </a:r>
            <a:endParaRPr lang="en-US" altLang="ko-KR" sz="1800" dirty="0"/>
          </a:p>
          <a:p>
            <a:r>
              <a:rPr lang="en-US" altLang="ko-KR" sz="1800" dirty="0"/>
              <a:t>(Real </a:t>
            </a:r>
            <a:r>
              <a:rPr lang="ko-KR" altLang="en-US" sz="1800" dirty="0"/>
              <a:t>인과처리 없이 </a:t>
            </a:r>
            <a:r>
              <a:rPr lang="en-US" altLang="ko-KR" sz="1800" dirty="0"/>
              <a:t>Plan </a:t>
            </a:r>
            <a:r>
              <a:rPr lang="ko-KR" altLang="en-US" dirty="0"/>
              <a:t>무처리</a:t>
            </a:r>
            <a:r>
              <a:rPr lang="en-US" altLang="ko-KR" dirty="0"/>
              <a:t>)</a:t>
            </a:r>
            <a:endParaRPr lang="en-US" altLang="ko-KR" sz="1800" dirty="0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11766DCD-49D7-FC98-3F73-36B4116505FA}"/>
              </a:ext>
            </a:extLst>
          </p:cNvPr>
          <p:cNvCxnSpPr>
            <a:cxnSpLocks/>
            <a:stCxn id="51" idx="1"/>
            <a:endCxn id="8" idx="1"/>
          </p:cNvCxnSpPr>
          <p:nvPr/>
        </p:nvCxnSpPr>
        <p:spPr>
          <a:xfrm>
            <a:off x="1706993" y="3429000"/>
            <a:ext cx="12700" cy="779478"/>
          </a:xfrm>
          <a:prstGeom prst="bentConnector3">
            <a:avLst>
              <a:gd name="adj1" fmla="val 1800000"/>
            </a:avLst>
          </a:prstGeom>
          <a:ln w="57150" cmpd="dbl">
            <a:prstDash val="dash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03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FE27E-4086-E570-1BA4-F2B433CAA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F3</a:t>
            </a:r>
            <a:endParaRPr lang="ko-KR" altLang="en-US" dirty="0"/>
          </a:p>
        </p:txBody>
      </p:sp>
      <p:sp>
        <p:nvSpPr>
          <p:cNvPr id="46" name="화살표: 오각형 45">
            <a:extLst>
              <a:ext uri="{FF2B5EF4-FFF2-40B4-BE49-F238E27FC236}">
                <a16:creationId xmlns:a16="http://schemas.microsoft.com/office/drawing/2014/main" id="{4D5D549B-3E7B-5F89-4E8D-0371804CA678}"/>
              </a:ext>
            </a:extLst>
          </p:cNvPr>
          <p:cNvSpPr/>
          <p:nvPr/>
        </p:nvSpPr>
        <p:spPr>
          <a:xfrm flipH="1">
            <a:off x="-564081" y="3119404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API7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sp>
        <p:nvSpPr>
          <p:cNvPr id="47" name="화살표: 오각형 46">
            <a:extLst>
              <a:ext uri="{FF2B5EF4-FFF2-40B4-BE49-F238E27FC236}">
                <a16:creationId xmlns:a16="http://schemas.microsoft.com/office/drawing/2014/main" id="{C4D5236B-A71B-1EE6-3D92-5C4A84BC554B}"/>
              </a:ext>
            </a:extLst>
          </p:cNvPr>
          <p:cNvSpPr/>
          <p:nvPr/>
        </p:nvSpPr>
        <p:spPr>
          <a:xfrm flipH="1">
            <a:off x="-564082" y="3898882"/>
            <a:ext cx="1233582" cy="690024"/>
          </a:xfrm>
          <a:prstGeom prst="homePlate">
            <a:avLst/>
          </a:prstGeom>
          <a:solidFill>
            <a:srgbClr val="012F6B"/>
          </a:solidFill>
          <a:ln w="28575">
            <a:solidFill>
              <a:schemeClr val="accent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1200" dirty="0"/>
              <a:t>API8</a:t>
            </a:r>
          </a:p>
          <a:p>
            <a:pPr algn="ctr"/>
            <a:r>
              <a:rPr lang="en-US" altLang="ko-KR" sz="1200" dirty="0"/>
              <a:t>[R1~R2]</a:t>
            </a:r>
            <a:endParaRPr lang="ko-KR" altLang="en-US" sz="1200" dirty="0"/>
          </a:p>
        </p:txBody>
      </p:sp>
      <p:cxnSp>
        <p:nvCxnSpPr>
          <p:cNvPr id="48" name="연결선: 꺾임 47">
            <a:extLst>
              <a:ext uri="{FF2B5EF4-FFF2-40B4-BE49-F238E27FC236}">
                <a16:creationId xmlns:a16="http://schemas.microsoft.com/office/drawing/2014/main" id="{3ECD6C85-E1D9-7484-F92F-D6D4D97FCD08}"/>
              </a:ext>
            </a:extLst>
          </p:cNvPr>
          <p:cNvCxnSpPr>
            <a:cxnSpLocks/>
            <a:stCxn id="47" idx="1"/>
            <a:endCxn id="46" idx="1"/>
          </p:cNvCxnSpPr>
          <p:nvPr/>
        </p:nvCxnSpPr>
        <p:spPr>
          <a:xfrm flipV="1">
            <a:off x="669500" y="3464416"/>
            <a:ext cx="1" cy="779478"/>
          </a:xfrm>
          <a:prstGeom prst="bentConnector3">
            <a:avLst>
              <a:gd name="adj1" fmla="val 22860100000"/>
            </a:avLst>
          </a:prstGeom>
          <a:ln w="28575">
            <a:solidFill>
              <a:srgbClr val="C0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B59930BF-EFE8-0861-D55E-FEAC7FD46A32}"/>
              </a:ext>
            </a:extLst>
          </p:cNvPr>
          <p:cNvSpPr/>
          <p:nvPr/>
        </p:nvSpPr>
        <p:spPr>
          <a:xfrm>
            <a:off x="3367314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BC6400FF-5524-4038-3024-EDBA75033DA4}"/>
              </a:ext>
            </a:extLst>
          </p:cNvPr>
          <p:cNvSpPr/>
          <p:nvPr/>
        </p:nvSpPr>
        <p:spPr>
          <a:xfrm>
            <a:off x="5152571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R2</a:t>
            </a:r>
            <a:endParaRPr lang="ko-KR" altLang="en-US" sz="1200" dirty="0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C60E36D-ED89-20DC-649C-AC6A71988D99}"/>
              </a:ext>
            </a:extLst>
          </p:cNvPr>
          <p:cNvSpPr/>
          <p:nvPr/>
        </p:nvSpPr>
        <p:spPr>
          <a:xfrm>
            <a:off x="6937828" y="2548873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R3</a:t>
            </a:r>
            <a:endParaRPr lang="ko-KR" altLang="en-US" sz="1200" dirty="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212CABAB-11EC-E692-772C-DCB98D8A7446}"/>
              </a:ext>
            </a:extLst>
          </p:cNvPr>
          <p:cNvCxnSpPr>
            <a:stCxn id="56" idx="3"/>
            <a:endCxn id="57" idx="1"/>
          </p:cNvCxnSpPr>
          <p:nvPr/>
        </p:nvCxnSpPr>
        <p:spPr>
          <a:xfrm>
            <a:off x="4470400" y="3082089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DD5BD68-5DED-63DC-6E32-E19170A965EF}"/>
              </a:ext>
            </a:extLst>
          </p:cNvPr>
          <p:cNvCxnSpPr>
            <a:cxnSpLocks/>
            <a:stCxn id="57" idx="3"/>
            <a:endCxn id="58" idx="1"/>
          </p:cNvCxnSpPr>
          <p:nvPr/>
        </p:nvCxnSpPr>
        <p:spPr>
          <a:xfrm>
            <a:off x="6255657" y="3082089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6CD07698-261E-1C80-B0B9-45488C6F0EF0}"/>
              </a:ext>
            </a:extLst>
          </p:cNvPr>
          <p:cNvSpPr/>
          <p:nvPr/>
        </p:nvSpPr>
        <p:spPr>
          <a:xfrm>
            <a:off x="4310743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R4</a:t>
            </a:r>
            <a:endParaRPr lang="ko-KR" altLang="en-US" sz="1200" dirty="0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94BB7DD-A7A7-F819-BF18-8F8A7E87882F}"/>
              </a:ext>
            </a:extLst>
          </p:cNvPr>
          <p:cNvSpPr/>
          <p:nvPr/>
        </p:nvSpPr>
        <p:spPr>
          <a:xfrm>
            <a:off x="6096000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R5</a:t>
            </a:r>
            <a:endParaRPr lang="ko-KR" altLang="en-US" sz="1200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E6BDE77E-6A37-11C1-D34D-AD3171D69A07}"/>
              </a:ext>
            </a:extLst>
          </p:cNvPr>
          <p:cNvSpPr/>
          <p:nvPr/>
        </p:nvSpPr>
        <p:spPr>
          <a:xfrm>
            <a:off x="7881257" y="4705300"/>
            <a:ext cx="1103086" cy="1066431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R6</a:t>
            </a:r>
            <a:endParaRPr lang="ko-KR" altLang="en-US" sz="1200" dirty="0"/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624AE606-11A5-F72E-34D2-5DFDEE5E8C33}"/>
              </a:ext>
            </a:extLst>
          </p:cNvPr>
          <p:cNvCxnSpPr>
            <a:stCxn id="67" idx="3"/>
            <a:endCxn id="68" idx="1"/>
          </p:cNvCxnSpPr>
          <p:nvPr/>
        </p:nvCxnSpPr>
        <p:spPr>
          <a:xfrm>
            <a:off x="5413829" y="5238516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직선 화살표 연결선 70">
            <a:extLst>
              <a:ext uri="{FF2B5EF4-FFF2-40B4-BE49-F238E27FC236}">
                <a16:creationId xmlns:a16="http://schemas.microsoft.com/office/drawing/2014/main" id="{2D3C963E-2D9B-C387-0BCA-7F22ACDF94D2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7199086" y="5238516"/>
            <a:ext cx="6821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78F6A213-7319-EAD5-7465-962C0B22F8AE}"/>
              </a:ext>
            </a:extLst>
          </p:cNvPr>
          <p:cNvSpPr txBox="1"/>
          <p:nvPr/>
        </p:nvSpPr>
        <p:spPr>
          <a:xfrm>
            <a:off x="838200" y="3520209"/>
            <a:ext cx="444409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dirty="0"/>
              <a:t>인터페이스 인과는 </a:t>
            </a:r>
            <a:endParaRPr lang="en-US" altLang="ko-KR" sz="1800" dirty="0"/>
          </a:p>
          <a:p>
            <a:r>
              <a:rPr lang="ko-KR" altLang="en-US" sz="1800" dirty="0"/>
              <a:t>약 리셋 불가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274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25644</TotalTime>
  <Words>111</Words>
  <Application>Microsoft Office PowerPoint</Application>
  <PresentationFormat>와이드스크린</PresentationFormat>
  <Paragraphs>40</Paragraphs>
  <Slides>4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Century Gothic</vt:lpstr>
      <vt:lpstr>Wingdings 2</vt:lpstr>
      <vt:lpstr>명언</vt:lpstr>
      <vt:lpstr>Unit Test</vt:lpstr>
      <vt:lpstr>F1</vt:lpstr>
      <vt:lpstr>F2</vt:lpstr>
      <vt:lpstr>F3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587</cp:revision>
  <cp:lastPrinted>2022-02-14T05:59:14Z</cp:lastPrinted>
  <dcterms:created xsi:type="dcterms:W3CDTF">2021-12-21T01:04:53Z</dcterms:created>
  <dcterms:modified xsi:type="dcterms:W3CDTF">2022-12-08T03:49:23Z</dcterms:modified>
</cp:coreProperties>
</file>