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7" r:id="rId5"/>
    <p:sldId id="258" r:id="rId6"/>
    <p:sldId id="262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14E820-8D72-C5E3-217D-243CA6F14F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B3A957-350A-A16C-FF9E-3AA5E5F036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49DF6-36DF-BC08-9500-74BCB04EA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EFF913-0891-4DF0-6481-75AB7D03A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012C4E-1490-FA91-1979-1CFD012F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615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D101-EF6C-A976-D24C-0A45B86A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F2CAB7-D0EE-307B-015C-85926FBAE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B8F541-8497-5E6D-2087-E704EDEF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5234E-531E-A128-BE47-219FBC2B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A8EF8-570C-9916-AA93-8F6D6AFB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2B672F2-030E-7F83-C689-701189CC79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252EDE-B66D-F461-0C45-95793A338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598E95-C811-3B71-29B8-81FB342F1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26504F-96E3-EFFE-E815-549CA1CE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A43259-726D-A6FA-5F72-E926F731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051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4B085-8F34-8B46-512E-B9B59DE98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D131D-9123-9DAB-F5B2-054946B3A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9E3F7A-7661-D526-4F7E-798CA4A0D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B789F9-12C0-AA2D-C917-7FC77AED4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23AFE2-FE41-581C-9464-0A28D85A6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373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3831D-332C-E55D-74A6-621BEAD7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984237-7DF2-F727-1B87-97BDDE719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0D8A51-0A9F-E6FF-3244-9450132F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0C9844-5452-19F0-2FEC-99EE4A83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D16CF5-1265-B7A3-BA5F-971C63C01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163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64531-B2D0-25BC-36FE-63C5202E8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401885-9C5C-3CCB-F7FF-936D258489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988716-F885-A036-8A8A-39BF2D46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2E9A24-0596-850A-1220-38F944625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221150-BF0D-6252-1828-C20C61257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329FAC-A88B-E433-7339-ADA31C5E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25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54C6FC-2C22-88C5-C6E2-3F8385E9B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53B801-BA56-737F-498F-A45ED9703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26697F-6B76-A95C-68B8-62E4E2C8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59443FC-E04F-2FDC-FFC5-6C4F9A56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50C907-93F7-2ADF-54D5-E7503533C7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E861017-D02F-0EEE-6E3D-A7EE6676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8461AF9-0CBE-92FD-9E5A-766AE6EC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DDFF13-1AF5-F772-14FA-ACB09CF7F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226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70F26F-1AA1-BD17-7724-4E3C415A8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E7A2FC-F12A-7DCE-C192-238E9182B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C942327-EDE3-A5AA-2D36-482178D47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5446AD-E669-81B8-602C-BAB2262B0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04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6DC13D-6053-B972-3D2D-4F804FC19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568B56D-2E94-BD14-9D75-17C1F2BF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03BE04-7154-D0E9-A868-1B4E7EA7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806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F38C4-17ED-6B0C-0DF2-7C67920DA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1CBC65-DB14-3568-18CD-34E50A87F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18327CB-C6C7-5507-7C25-0ED472D01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8939A-20FA-68CD-4D14-6DE8DF4E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6BDF1-23F7-6F99-1FEF-322E61363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E6FD2B0-D89A-8196-5C9B-E4F5F538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1357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F5DA8-9BAC-3A5B-2C6A-5CB1E4B5E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0B18E4A-6F94-54BA-0669-EDFBFEC707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2BF8E-BD20-2B04-EDFD-3B50366D6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DD736F-5863-7D0F-3070-884B6B80D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C9A99C-33ED-7C48-D8B4-C28803FB0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79FF17-1FDB-2C3C-6AD7-C010CA9F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8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F362BE0-9C8D-D5CA-7D16-5DE581F25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45038B-47F8-0DBE-63C7-C68853F7B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5D76D6-473D-8D57-9168-4A507515A8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11F29-D168-44AB-8C51-C78796B9CFB4}" type="datetimeFigureOut">
              <a:rPr lang="ko-KR" altLang="en-US" smtClean="0"/>
              <a:t>2022-12-15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24FA3-F759-112B-D41B-172CC16227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8105F1-50AA-5546-3E5E-2B779E035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2F114D-42AE-4AFB-87C3-C844323395A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7878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terature.rockwellautomation.com/idc/groups/literature/documents/rm/1756-rm003_-ko-p.pdf" TargetMode="External"/><Relationship Id="rId2" Type="http://schemas.openxmlformats.org/officeDocument/2006/relationships/hyperlink" Target="https://literature.rockwellautomation.com/idc/groups/literature/documents/rm/1756-rm003_-en-p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famart.co.kr/resource/ls/%EC%82%AC%EC%9A%A9%EC%84%A4%EB%AA%85%EC%84%9C_XGK_XGB_%EB%AA%85%EB%A0%B9%EC%96%B4%EC%A7%91_%EA%B5%AD%EB%AC%B8_V2.3.pdf" TargetMode="External"/><Relationship Id="rId4" Type="http://schemas.openxmlformats.org/officeDocument/2006/relationships/hyperlink" Target="https://edisciplinas.usp.br/pluginfile.php/184942/mod_resource/content/1/Logix5000%20-%20Manual%20de%20Referencias.pdf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KdRpvMTskUI&amp;t=351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43948C-8AE0-01E9-9497-DF09BA8FC0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TIMER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FE83A7-6DDD-161C-C9AB-B270CF5B5D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1217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8A2C57-B60C-D2C2-F90C-5468F61E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Manuals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5C0B32-71EE-1361-1610-CB6B849B4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AB</a:t>
            </a:r>
          </a:p>
          <a:p>
            <a:pPr lvl="1"/>
            <a:r>
              <a:rPr lang="en-US" altLang="ko-KR" dirty="0">
                <a:hlinkClick r:id="rId2"/>
              </a:rPr>
              <a:t>https://literature.rockwellautomation.com/idc/groups/literature/documents/rm/1756-rm003_-en-p.pdf</a:t>
            </a:r>
            <a:r>
              <a:rPr lang="en-US" altLang="ko-KR" dirty="0"/>
              <a:t>   </a:t>
            </a:r>
            <a:r>
              <a:rPr lang="ko-KR" altLang="en-US" dirty="0"/>
              <a:t>영문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https://literature.rockwellautomation.com/idc/groups/literature/documents/rm/1756-rm003_-ko-p.pdf</a:t>
            </a:r>
            <a:r>
              <a:rPr lang="en-US" altLang="ko-KR" dirty="0"/>
              <a:t>   </a:t>
            </a:r>
            <a:r>
              <a:rPr lang="ko-KR" altLang="en-US" dirty="0"/>
              <a:t>국문</a:t>
            </a:r>
            <a:endParaRPr lang="en-US" altLang="ko-KR" dirty="0"/>
          </a:p>
          <a:p>
            <a:pPr lvl="1"/>
            <a:r>
              <a:rPr lang="en-US" altLang="ko-KR" b="1" dirty="0">
                <a:hlinkClick r:id="rId4"/>
              </a:rPr>
              <a:t>https://edisciplinas.usp.br/pluginfile.php/184942/mod_resource/content/1/Logix5000%20-%20Manual%20de%20Referencias.pdf</a:t>
            </a:r>
            <a:r>
              <a:rPr lang="en-US" altLang="ko-KR" b="1" dirty="0"/>
              <a:t>   </a:t>
            </a:r>
          </a:p>
          <a:p>
            <a:r>
              <a:rPr lang="en-US" altLang="ko-KR" dirty="0"/>
              <a:t>LS </a:t>
            </a:r>
            <a:r>
              <a:rPr lang="ko-KR" altLang="en-US" dirty="0"/>
              <a:t>산전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http://www.famart.co.kr/resource/ls/%EC%82%AC%EC%9A%A9%EC%84%A4%EB%AA%85%EC%84%9C_XGK_XGB_%EB%AA%85%EB%A0%B9%EC%96%B4%EC%A7%91_%EA%B5%AD%EB%AC%B8_V2.3.pdf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0908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D2349-5118-BA30-74A6-31C088F6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Timer structure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CB15AA-82C7-A762-368E-9AC7D365A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75" y="2219325"/>
            <a:ext cx="10610850" cy="2419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C8C535-F691-1FF7-7F76-4D59481C56F4}"/>
              </a:ext>
            </a:extLst>
          </p:cNvPr>
          <p:cNvSpPr txBox="1"/>
          <p:nvPr/>
        </p:nvSpPr>
        <p:spPr>
          <a:xfrm>
            <a:off x="240889" y="1937857"/>
            <a:ext cx="1194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TON </a:t>
            </a:r>
            <a:r>
              <a:rPr lang="ko-KR" altLang="en-US" dirty="0"/>
              <a:t>기준</a:t>
            </a:r>
          </a:p>
        </p:txBody>
      </p:sp>
    </p:spTree>
    <p:extLst>
      <p:ext uri="{BB962C8B-B14F-4D97-AF65-F5344CB8AC3E}">
        <p14:creationId xmlns:p14="http://schemas.microsoft.com/office/powerpoint/2010/main" val="2762965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TON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286F28-E1CE-52D3-78F6-EF1F1532A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8632" y="196223"/>
            <a:ext cx="8429625" cy="32861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A6272-0F09-417A-14A5-301C593B6B81}"/>
              </a:ext>
            </a:extLst>
          </p:cNvPr>
          <p:cNvSpPr txBox="1"/>
          <p:nvPr/>
        </p:nvSpPr>
        <p:spPr>
          <a:xfrm>
            <a:off x="1644071" y="3623693"/>
            <a:ext cx="72524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The TON/TOF instruction accumulates time until the following occurs: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TON/TOF instruction is disabled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• The .ACC </a:t>
            </a:r>
            <a:r>
              <a:rPr lang="en-US" altLang="ko-KR" dirty="0">
                <a:effectLst/>
                <a:latin typeface="Arial" panose="020B0604020202020204" pitchFamily="34" charset="0"/>
              </a:rPr>
              <a:t>&gt;= 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.PRE</a:t>
            </a:r>
          </a:p>
          <a:p>
            <a:pPr marL="285750" indent="-285750">
              <a:buFontTx/>
              <a:buChar char="-"/>
            </a:pPr>
            <a:r>
              <a:rPr lang="en-US" altLang="ko-KR" dirty="0">
                <a:effectLst/>
                <a:latin typeface="Times New Roman" panose="02020603050405020304" pitchFamily="18" charset="0"/>
              </a:rPr>
              <a:t>When the TON/TOF instruction is disabled, the .ACC value is cleared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3836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8557B7-9AB8-57DE-5B98-B3CF6E3F5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625" y="1457325"/>
            <a:ext cx="9048750" cy="39433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6390EA6-4D77-AD12-FDF3-A7BA880D4898}"/>
              </a:ext>
            </a:extLst>
          </p:cNvPr>
          <p:cNvSpPr txBox="1"/>
          <p:nvPr/>
        </p:nvSpPr>
        <p:spPr>
          <a:xfrm>
            <a:off x="738909" y="5698836"/>
            <a:ext cx="7638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동영상 </a:t>
            </a:r>
            <a:r>
              <a:rPr lang="en-US" altLang="ko-KR" dirty="0">
                <a:hlinkClick r:id="rId3"/>
              </a:rPr>
              <a:t>https://www.youtube.com/watch?v=KdRpvMTskUI&amp;t=351s</a:t>
            </a:r>
            <a:r>
              <a:rPr lang="en-US" altLang="ko-KR" dirty="0"/>
              <a:t>  5:25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CC0942-F069-3B68-EE20-A565266315D2}"/>
              </a:ext>
            </a:extLst>
          </p:cNvPr>
          <p:cNvSpPr txBox="1"/>
          <p:nvPr/>
        </p:nvSpPr>
        <p:spPr>
          <a:xfrm>
            <a:off x="406400" y="2041236"/>
            <a:ext cx="22317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EN</a:t>
            </a:r>
            <a:r>
              <a:rPr lang="ko-KR" altLang="en-US" sz="1000" dirty="0"/>
              <a:t> 는 </a:t>
            </a:r>
            <a:r>
              <a:rPr lang="en-US" altLang="ko-KR" sz="1000" dirty="0"/>
              <a:t>Rung-condition-in </a:t>
            </a:r>
            <a:r>
              <a:rPr lang="ko-KR" altLang="en-US" sz="1000" dirty="0"/>
              <a:t>을 </a:t>
            </a:r>
            <a:r>
              <a:rPr lang="ko-KR" altLang="en-US" sz="1000" dirty="0" err="1"/>
              <a:t>따라감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FA226-9482-2576-12DB-C1C827D4EB16}"/>
              </a:ext>
            </a:extLst>
          </p:cNvPr>
          <p:cNvSpPr txBox="1"/>
          <p:nvPr/>
        </p:nvSpPr>
        <p:spPr>
          <a:xfrm>
            <a:off x="406399" y="2625147"/>
            <a:ext cx="22942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TT</a:t>
            </a:r>
            <a:r>
              <a:rPr lang="ko-KR" altLang="en-US" sz="1000" dirty="0"/>
              <a:t> 는 </a:t>
            </a:r>
            <a:r>
              <a:rPr lang="en-US" altLang="ko-KR" sz="1000" dirty="0"/>
              <a:t>timing measure </a:t>
            </a:r>
            <a:r>
              <a:rPr lang="ko-KR" altLang="en-US" sz="1000" dirty="0"/>
              <a:t>중에만 </a:t>
            </a:r>
            <a:r>
              <a:rPr lang="en-US" altLang="ko-KR" sz="1000" dirty="0"/>
              <a:t>ON </a:t>
            </a:r>
            <a:r>
              <a:rPr lang="ko-KR" altLang="en-US" sz="1000" dirty="0"/>
              <a:t>됨</a:t>
            </a:r>
            <a:endParaRPr lang="en-US" altLang="ko-KR" sz="1000" dirty="0"/>
          </a:p>
          <a:p>
            <a:r>
              <a:rPr lang="en-US" altLang="ko-KR" sz="1000" dirty="0"/>
              <a:t>! EN &amp;&amp; DN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C1094-3CB9-1830-7711-54C1F2BE7FEB}"/>
              </a:ext>
            </a:extLst>
          </p:cNvPr>
          <p:cNvSpPr txBox="1"/>
          <p:nvPr/>
        </p:nvSpPr>
        <p:spPr>
          <a:xfrm>
            <a:off x="406399" y="3123363"/>
            <a:ext cx="28745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DN</a:t>
            </a:r>
            <a:r>
              <a:rPr lang="ko-KR" altLang="en-US" sz="1000" dirty="0"/>
              <a:t> 는 </a:t>
            </a:r>
            <a:r>
              <a:rPr lang="en-US" altLang="ko-KR" sz="1000" dirty="0"/>
              <a:t>counting </a:t>
            </a:r>
            <a:r>
              <a:rPr lang="ko-KR" altLang="en-US" sz="1000" dirty="0"/>
              <a:t>완료 후에 </a:t>
            </a:r>
            <a:r>
              <a:rPr lang="en-US" altLang="ko-KR" sz="1000" dirty="0"/>
              <a:t>OFF,</a:t>
            </a:r>
            <a:r>
              <a:rPr lang="ko-KR" altLang="en-US" sz="1000" dirty="0"/>
              <a:t> </a:t>
            </a:r>
            <a:r>
              <a:rPr lang="en-US" altLang="ko-KR" sz="1000" dirty="0"/>
              <a:t>EN</a:t>
            </a:r>
            <a:r>
              <a:rPr lang="ko-KR" altLang="en-US" sz="1000" dirty="0"/>
              <a:t> </a:t>
            </a:r>
            <a:r>
              <a:rPr lang="en-US" altLang="ko-KR" sz="1000" dirty="0"/>
              <a:t>ON</a:t>
            </a:r>
            <a:r>
              <a:rPr lang="ko-KR" altLang="en-US" sz="1000" dirty="0"/>
              <a:t> 시 </a:t>
            </a:r>
            <a:r>
              <a:rPr lang="en-US" altLang="ko-KR" sz="10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826956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5D607E-8C6D-F1DF-34B1-AB964DA7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8503" y="0"/>
            <a:ext cx="6534993" cy="68580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D6B8BB5-AED8-D470-F312-7F19591DF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TOF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7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1D80E-6D99-137E-9FC4-69A14872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763" y="124979"/>
            <a:ext cx="1526309" cy="604693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RTO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E10482-012F-A71B-3B70-CE0AE7871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1827646"/>
            <a:ext cx="9039225" cy="49053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068C30-877C-DB08-06B0-870FEA547AFC}"/>
              </a:ext>
            </a:extLst>
          </p:cNvPr>
          <p:cNvSpPr txBox="1"/>
          <p:nvPr/>
        </p:nvSpPr>
        <p:spPr>
          <a:xfrm>
            <a:off x="1715654" y="240574"/>
            <a:ext cx="94695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effectLst/>
                <a:latin typeface="Times New Roman" panose="02020603050405020304" pitchFamily="18" charset="0"/>
              </a:rPr>
              <a:t>The RTO instruction accumulates time until it is disabled. When the RTO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instruction is disabled,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it retains its .ACC value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. You must clear the .ACC value,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typically with a </a:t>
            </a:r>
            <a:r>
              <a:rPr lang="en-US" altLang="ko-KR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RES instruction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referencing the same TIMER structure.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time base is always 1 </a:t>
            </a:r>
            <a:r>
              <a:rPr lang="en-US" altLang="ko-KR" dirty="0" err="1">
                <a:effectLst/>
                <a:latin typeface="Times New Roman" panose="02020603050405020304" pitchFamily="18" charset="0"/>
              </a:rPr>
              <a:t>ms.</a:t>
            </a:r>
            <a:r>
              <a:rPr lang="en-US" altLang="ko-KR" dirty="0">
                <a:effectLst/>
                <a:latin typeface="Times New Roman" panose="02020603050405020304" pitchFamily="18" charset="0"/>
              </a:rPr>
              <a:t> For example, for a 2-second timer, enter 2000 for</a:t>
            </a:r>
            <a:br>
              <a:rPr lang="en-US" altLang="ko-KR" dirty="0"/>
            </a:br>
            <a:r>
              <a:rPr lang="en-US" altLang="ko-KR" dirty="0">
                <a:effectLst/>
                <a:latin typeface="Times New Roman" panose="02020603050405020304" pitchFamily="18" charset="0"/>
              </a:rPr>
              <a:t>the .PRE value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079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335</Words>
  <Application>Microsoft Office PowerPoint</Application>
  <PresentationFormat>와이드스크린</PresentationFormat>
  <Paragraphs>22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Times New Roman</vt:lpstr>
      <vt:lpstr>Office 테마</vt:lpstr>
      <vt:lpstr>TIMER</vt:lpstr>
      <vt:lpstr>Manuals</vt:lpstr>
      <vt:lpstr>Timer structure</vt:lpstr>
      <vt:lpstr>TON</vt:lpstr>
      <vt:lpstr>TOF</vt:lpstr>
      <vt:lpstr>TOF</vt:lpstr>
      <vt:lpstr>RTO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TIMER</dc:title>
  <dc:creator>곽 종근</dc:creator>
  <cp:lastModifiedBy>곽 종근</cp:lastModifiedBy>
  <cp:revision>12</cp:revision>
  <dcterms:created xsi:type="dcterms:W3CDTF">2022-12-14T21:23:42Z</dcterms:created>
  <dcterms:modified xsi:type="dcterms:W3CDTF">2022-12-15T00:56:11Z</dcterms:modified>
</cp:coreProperties>
</file>