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35" r:id="rId2"/>
    <p:sldId id="632" r:id="rId3"/>
    <p:sldId id="629" r:id="rId4"/>
    <p:sldId id="631" r:id="rId5"/>
    <p:sldId id="630" r:id="rId6"/>
    <p:sldId id="626" r:id="rId7"/>
    <p:sldId id="633" r:id="rId8"/>
    <p:sldId id="627" r:id="rId9"/>
    <p:sldId id="628" r:id="rId10"/>
    <p:sldId id="625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4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DC166F15-3949-6826-10B5-CEE575BD20BC}"/>
              </a:ext>
            </a:extLst>
          </p:cNvPr>
          <p:cNvSpPr/>
          <p:nvPr/>
        </p:nvSpPr>
        <p:spPr>
          <a:xfrm>
            <a:off x="4770408" y="3864668"/>
            <a:ext cx="1196836" cy="107830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6978770" y="416655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4758040" y="904886"/>
            <a:ext cx="464137" cy="4360202"/>
          </a:xfrm>
          <a:prstGeom prst="bentConnector3">
            <a:avLst>
              <a:gd name="adj1" fmla="val 149253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$Robot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6735469" y="1877575"/>
            <a:ext cx="1870735" cy="81319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686F78-6348-8CF5-0C28-9B07F2D0230D}"/>
              </a:ext>
            </a:extLst>
          </p:cNvPr>
          <p:cNvGrpSpPr/>
          <p:nvPr/>
        </p:nvGrpSpPr>
        <p:grpSpPr>
          <a:xfrm>
            <a:off x="8606204" y="812414"/>
            <a:ext cx="2305242" cy="2130322"/>
            <a:chOff x="8606204" y="812414"/>
            <a:chExt cx="2305242" cy="2130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B1B474-495E-8647-6082-66359A90E20C}"/>
                </a:ext>
              </a:extLst>
            </p:cNvPr>
            <p:cNvSpPr/>
            <p:nvPr/>
          </p:nvSpPr>
          <p:spPr bwMode="auto">
            <a:xfrm>
              <a:off x="8606204" y="812414"/>
              <a:ext cx="2305242" cy="21303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A </a:t>
              </a:r>
              <a:r>
                <a:rPr lang="ko-KR" altLang="en-US" sz="900" dirty="0" err="1"/>
                <a:t>ㅁㅁㅁ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50EF4542-0EFB-EE33-2E45-24F4F5D87804}"/>
                </a:ext>
              </a:extLst>
            </p:cNvPr>
            <p:cNvSpPr/>
            <p:nvPr/>
          </p:nvSpPr>
          <p:spPr bwMode="auto">
            <a:xfrm>
              <a:off x="9044074" y="1176036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77CF2C48-5C3A-FCF5-A7CA-A0B359CD040C}"/>
                </a:ext>
              </a:extLst>
            </p:cNvPr>
            <p:cNvSpPr/>
            <p:nvPr/>
          </p:nvSpPr>
          <p:spPr bwMode="auto">
            <a:xfrm>
              <a:off x="9037725" y="2066820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788EB856-6DB3-C64E-7EC9-01EDAD5D3DDB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5400000">
              <a:off x="9394444" y="1702440"/>
              <a:ext cx="722412" cy="6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FFAF11-3184-BC52-D159-7E89966F6257}"/>
              </a:ext>
            </a:extLst>
          </p:cNvPr>
          <p:cNvGrpSpPr/>
          <p:nvPr/>
        </p:nvGrpSpPr>
        <p:grpSpPr>
          <a:xfrm>
            <a:off x="658067" y="1981919"/>
            <a:ext cx="6077402" cy="1417692"/>
            <a:chOff x="658067" y="1981919"/>
            <a:chExt cx="6077402" cy="14176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658067" y="1981919"/>
              <a:ext cx="6077402" cy="141769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09996-6A5F-F728-70E5-C6BAD8C8F030}"/>
                </a:ext>
              </a:extLst>
            </p:cNvPr>
            <p:cNvGrpSpPr/>
            <p:nvPr/>
          </p:nvGrpSpPr>
          <p:grpSpPr>
            <a:xfrm>
              <a:off x="1297878" y="2151006"/>
              <a:ext cx="4236334" cy="590009"/>
              <a:chOff x="1297878" y="2151006"/>
              <a:chExt cx="4236334" cy="590009"/>
            </a:xfrm>
          </p:grpSpPr>
          <p:sp>
            <p:nvSpPr>
              <p:cNvPr id="3" name="순서도: 대체 처리 2">
                <a:extLst>
                  <a:ext uri="{FF2B5EF4-FFF2-40B4-BE49-F238E27FC236}">
                    <a16:creationId xmlns:a16="http://schemas.microsoft.com/office/drawing/2014/main" id="{8BF15E7E-6B0A-C1AC-A6F1-53015514CBD8}"/>
                  </a:ext>
                </a:extLst>
              </p:cNvPr>
              <p:cNvSpPr/>
              <p:nvPr/>
            </p:nvSpPr>
            <p:spPr bwMode="auto">
              <a:xfrm>
                <a:off x="1729083" y="2277639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  <p:sp>
            <p:nvSpPr>
              <p:cNvPr id="8" name="순서도: 대체 처리 7">
                <a:extLst>
                  <a:ext uri="{FF2B5EF4-FFF2-40B4-BE49-F238E27FC236}">
                    <a16:creationId xmlns:a16="http://schemas.microsoft.com/office/drawing/2014/main" id="{EBE1B489-C826-84F4-9849-C6780210A328}"/>
                  </a:ext>
                </a:extLst>
              </p:cNvPr>
              <p:cNvSpPr/>
              <p:nvPr/>
            </p:nvSpPr>
            <p:spPr bwMode="auto">
              <a:xfrm>
                <a:off x="1297878" y="2151006"/>
                <a:ext cx="4236334" cy="590009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" name="순서도: 대체 처리 8">
                <a:extLst>
                  <a:ext uri="{FF2B5EF4-FFF2-40B4-BE49-F238E27FC236}">
                    <a16:creationId xmlns:a16="http://schemas.microsoft.com/office/drawing/2014/main" id="{8B95A413-EEAC-4BC8-BB82-AD2045A3C69C}"/>
                  </a:ext>
                </a:extLst>
              </p:cNvPr>
              <p:cNvSpPr/>
              <p:nvPr/>
            </p:nvSpPr>
            <p:spPr bwMode="auto">
              <a:xfrm>
                <a:off x="3799423" y="2387363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</p:grp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3FF6A108-6FF3-6779-8CAF-C42114AD9C69}"/>
                </a:ext>
              </a:extLst>
            </p:cNvPr>
            <p:cNvSpPr/>
            <p:nvPr/>
          </p:nvSpPr>
          <p:spPr bwMode="auto">
            <a:xfrm>
              <a:off x="2664381" y="3100342"/>
              <a:ext cx="1441637" cy="168371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4EF8C41-AF83-D0F6-7D45-FAA84926580C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rot="5400000">
              <a:off x="3220960" y="2905256"/>
              <a:ext cx="359327" cy="30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9719656" y="321019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39752</TotalTime>
  <Words>1018</Words>
  <Application>Microsoft Office PowerPoint</Application>
  <PresentationFormat>와이드스크린</PresentationFormat>
  <Paragraphs>280</Paragraphs>
  <Slides>10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$Pin</vt:lpstr>
      <vt:lpstr>$Shift</vt:lpstr>
      <vt:lpstr>$Clamp</vt:lpstr>
      <vt:lpstr>$Latch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249</cp:revision>
  <cp:lastPrinted>2022-09-27T05:19:19Z</cp:lastPrinted>
  <dcterms:created xsi:type="dcterms:W3CDTF">2022-09-14T04:09:33Z</dcterms:created>
  <dcterms:modified xsi:type="dcterms:W3CDTF">2022-10-26T03:25:22Z</dcterms:modified>
</cp:coreProperties>
</file>