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81A9B-399D-5839-FE7A-6E4C4F1D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A2276-1C11-8FEE-797C-BEE6A7286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/>
              <a:t>REMOVE ~ REMOVE]</a:t>
            </a:r>
            <a:endParaRPr lang="en-US" altLang="ko-KR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190</cp:revision>
  <dcterms:created xsi:type="dcterms:W3CDTF">2022-04-27T02:13:37Z</dcterms:created>
  <dcterms:modified xsi:type="dcterms:W3CDTF">2023-10-14T16:30:59Z</dcterms:modified>
</cp:coreProperties>
</file>