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51" d="100"/>
          <a:sy n="151" d="100"/>
        </p:scale>
        <p:origin x="29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BD241C-B2DC-A155-7A4C-72194DD8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6EA52-ABD9-7A24-736C-275AE776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21592-8204-049B-8FD4-F03D0142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209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Floor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S111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3548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395450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5391117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682773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8264346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4738064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B4E5A6-171C-14DA-A7C6-828550C2E6EA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9575599" y="3429000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9575599" y="3429000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9709245" y="3581616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IN_OK_1</a:t>
              </a:r>
              <a:r>
                <a:rPr lang="en-US" altLang="ko-KR" sz="800" baseline="30000" dirty="0"/>
                <a:t>ST</a:t>
              </a:r>
              <a:r>
                <a:rPr lang="en-US" altLang="ko-KR" sz="800" dirty="0"/>
                <a:t>_A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9670318" y="4621099"/>
              <a:ext cx="1188178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RBT117.</a:t>
              </a:r>
            </a:p>
            <a:p>
              <a:pPr algn="ctr"/>
              <a:r>
                <a:rPr lang="en-US" altLang="ko-KR" sz="800" dirty="0"/>
                <a:t>WORK_COMP_RST</a:t>
              </a:r>
              <a:endParaRPr lang="ko-KR" altLang="en-US" sz="8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9709245" y="4125367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IN_OK_2</a:t>
              </a:r>
              <a:r>
                <a:rPr lang="en-US" altLang="ko-KR" sz="800" baseline="30000" dirty="0"/>
                <a:t>nd</a:t>
              </a:r>
              <a:endParaRPr lang="en-US" altLang="ko-KR" sz="700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4580178" y="1235688"/>
            <a:ext cx="596082" cy="106387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9047908" y="2661748"/>
            <a:ext cx="1216499" cy="767252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sub/Robot</a:t>
            </a:r>
          </a:p>
          <a:p>
            <a:pPr algn="ctr"/>
            <a:r>
              <a:rPr lang="en-US" altLang="ko-KR" sz="900" dirty="0"/>
              <a:t>[RBT117]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075A28-6DE7-CF9A-2C56-91998B56203E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6174679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F08C8-BC25-C008-121F-296C7E0366B6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7611294" y="2661748"/>
            <a:ext cx="653052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FFC164-D73E-0BD0-2448-BFE1EE128756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B1851F1E-3EA6-43C8-A243-B7B46B302AAD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E39128-1D27-23F2-6169-6F769B642553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96AFEC-DEAC-8408-9DC7-BA70354C48C1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87B46B8-F7FF-E368-7AD2-98F9643F1015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CD15A4-2E0C-F7EA-7997-69ECA8EB7CEF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17C23-F5A4-0537-8489-6D09A85811BF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6252F8-2D71-18AE-0527-30864A95085E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7D5C6C-BDF0-1819-0D66-12C8C232D3B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DD4EAB-67AC-13AF-51DA-EE963905A51E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4A2B1CC-A465-3DA9-06D6-E3324B1A378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F78417-6221-065B-7A85-BECA9571F18C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S112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73B089-4575-2B68-B9AF-6315071941F0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S113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885CCC3-B856-0B80-31B8-CCDE45BDEEDE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S114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C116EC-A43E-E8BF-81A2-7D147030677A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31336</TotalTime>
  <Words>238</Words>
  <Application>Microsoft Office PowerPoint</Application>
  <PresentationFormat>와이드스크린</PresentationFormat>
  <Paragraphs>152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Floor</vt:lpstr>
      <vt:lpstr>LineFlow</vt:lpstr>
      <vt:lpstr>S111</vt:lpstr>
      <vt:lpstr>S112</vt:lpstr>
      <vt:lpstr>S113</vt:lpstr>
      <vt:lpstr>S114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967</cp:revision>
  <cp:lastPrinted>2022-02-14T05:59:14Z</cp:lastPrinted>
  <dcterms:created xsi:type="dcterms:W3CDTF">2021-12-21T01:04:53Z</dcterms:created>
  <dcterms:modified xsi:type="dcterms:W3CDTF">2024-07-26T11:50:07Z</dcterms:modified>
</cp:coreProperties>
</file>