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2024-07-26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Side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S771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0476" y="1424186"/>
            <a:ext cx="282635" cy="2022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2869F9-975C-4199-2E96-2990FEE08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42" y="2969496"/>
            <a:ext cx="4108346" cy="32156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8DC1F03-2C39-9438-04BB-4084CF03C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441" y="1215273"/>
            <a:ext cx="3901725" cy="2221175"/>
          </a:xfrm>
          <a:prstGeom prst="rect">
            <a:avLst/>
          </a:prstGeom>
        </p:spPr>
      </p:pic>
      <p:pic>
        <p:nvPicPr>
          <p:cNvPr id="17" name="그림 16" descr="스크린샷, 패턴, 다채로움, 라인이(가) 표시된 사진&#10;&#10;자동 생성된 설명">
            <a:extLst>
              <a:ext uri="{FF2B5EF4-FFF2-40B4-BE49-F238E27FC236}">
                <a16:creationId xmlns:a16="http://schemas.microsoft.com/office/drawing/2014/main" id="{F4A09DEA-0EB3-B772-E699-92875DE30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19" y="1135818"/>
            <a:ext cx="6603140" cy="24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120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2304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2300470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4459897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4459897" y="4203452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6610314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3084032" y="3189632"/>
            <a:ext cx="1375865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F9EA775-1661-B31D-A480-2750ECC23A5B}"/>
              </a:ext>
            </a:extLst>
          </p:cNvPr>
          <p:cNvCxnSpPr>
            <a:cxnSpLocks/>
            <a:stCxn id="188" idx="3"/>
            <a:endCxn id="190" idx="1"/>
          </p:cNvCxnSpPr>
          <p:nvPr/>
        </p:nvCxnSpPr>
        <p:spPr>
          <a:xfrm flipV="1">
            <a:off x="5243459" y="3189630"/>
            <a:ext cx="1366855" cy="2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20" idx="0"/>
          </p:cNvCxnSpPr>
          <p:nvPr/>
        </p:nvCxnSpPr>
        <p:spPr>
          <a:xfrm>
            <a:off x="7393876" y="3189630"/>
            <a:ext cx="2870531" cy="239370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CABC5CD-E813-D1A1-F57A-3832927621C8}"/>
              </a:ext>
            </a:extLst>
          </p:cNvPr>
          <p:cNvCxnSpPr>
            <a:cxnSpLocks/>
            <a:stCxn id="187" idx="3"/>
            <a:endCxn id="189" idx="1"/>
          </p:cNvCxnSpPr>
          <p:nvPr/>
        </p:nvCxnSpPr>
        <p:spPr>
          <a:xfrm>
            <a:off x="3084032" y="3189632"/>
            <a:ext cx="1375865" cy="1609903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C6AB261-5365-0000-3FCC-56B8D3C9F784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 flipV="1">
            <a:off x="5243459" y="3189630"/>
            <a:ext cx="1366855" cy="1609905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EAE6CD76-5FBB-3A46-03BD-A1178A1B68D7}"/>
              </a:ext>
            </a:extLst>
          </p:cNvPr>
          <p:cNvSpPr/>
          <p:nvPr/>
        </p:nvSpPr>
        <p:spPr>
          <a:xfrm flipH="1">
            <a:off x="66840" y="4551832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9AC591-DE38-8A2B-0F04-9C74E9CC60C4}"/>
              </a:ext>
            </a:extLst>
          </p:cNvPr>
          <p:cNvSpPr/>
          <p:nvPr/>
        </p:nvSpPr>
        <p:spPr>
          <a:xfrm>
            <a:off x="2553433" y="464458"/>
            <a:ext cx="552108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1498C20-5E83-A7DD-7C49-42222EC02E01}"/>
              </a:ext>
            </a:extLst>
          </p:cNvPr>
          <p:cNvCxnSpPr>
            <a:cxnSpLocks/>
            <a:stCxn id="30" idx="2"/>
            <a:endCxn id="187" idx="0"/>
          </p:cNvCxnSpPr>
          <p:nvPr/>
        </p:nvCxnSpPr>
        <p:spPr>
          <a:xfrm rot="5400000">
            <a:off x="3489220" y="672614"/>
            <a:ext cx="1123966" cy="2717904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0FEA2-EC76-48FC-4C27-51A29243ECC0}"/>
              </a:ext>
            </a:extLst>
          </p:cNvPr>
          <p:cNvSpPr/>
          <p:nvPr/>
        </p:nvSpPr>
        <p:spPr>
          <a:xfrm>
            <a:off x="3419397" y="466206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Buffer1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CECB7E-5E92-1B39-65F0-D68AA2C64015}"/>
              </a:ext>
            </a:extLst>
          </p:cNvPr>
          <p:cNvSpPr/>
          <p:nvPr/>
        </p:nvSpPr>
        <p:spPr>
          <a:xfrm>
            <a:off x="429874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</a:t>
            </a:r>
            <a:r>
              <a:rPr lang="en-US" altLang="ko-KR" sz="900" dirty="0">
                <a:solidFill>
                  <a:prstClr val="white"/>
                </a:solidFill>
                <a:latin typeface="맑은 고딕"/>
              </a:rPr>
              <a:t>2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F366022-9656-8CED-031E-76D230C5BC56}"/>
              </a:ext>
            </a:extLst>
          </p:cNvPr>
          <p:cNvSpPr/>
          <p:nvPr/>
        </p:nvSpPr>
        <p:spPr>
          <a:xfrm>
            <a:off x="5128919" y="464457"/>
            <a:ext cx="562472" cy="100512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Buffer3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50BC9B1-4624-DAB2-8486-A6D1497DCC6C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105541" y="967021"/>
            <a:ext cx="313856" cy="1748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A0113BF-7422-3D6B-8218-EAF3ACBADDC7}"/>
              </a:ext>
            </a:extLst>
          </p:cNvPr>
          <p:cNvCxnSpPr>
            <a:cxnSpLocks/>
            <a:stCxn id="12" idx="3"/>
            <a:endCxn id="25" idx="1"/>
          </p:cNvCxnSpPr>
          <p:nvPr/>
        </p:nvCxnSpPr>
        <p:spPr>
          <a:xfrm flipV="1">
            <a:off x="3981869" y="967020"/>
            <a:ext cx="316880" cy="1749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7663098-EE92-0775-D9D8-58DECCC87FD2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4861221" y="967020"/>
            <a:ext cx="267698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8EBE92-E62E-CDD2-8168-9379714E4675}"/>
              </a:ext>
            </a:extLst>
          </p:cNvPr>
          <p:cNvGrpSpPr/>
          <p:nvPr/>
        </p:nvGrpSpPr>
        <p:grpSpPr>
          <a:xfrm>
            <a:off x="9575599" y="3429000"/>
            <a:ext cx="1377615" cy="1708485"/>
            <a:chOff x="9575599" y="3429000"/>
            <a:chExt cx="1377615" cy="1708485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A53B2D0-152C-D72D-E073-B8140B7D047B}"/>
                </a:ext>
              </a:extLst>
            </p:cNvPr>
            <p:cNvSpPr/>
            <p:nvPr/>
          </p:nvSpPr>
          <p:spPr>
            <a:xfrm>
              <a:off x="9575599" y="3429000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DF97F84-4CD8-2F4A-401D-3F9003D6BA5B}"/>
                </a:ext>
              </a:extLst>
            </p:cNvPr>
            <p:cNvSpPr/>
            <p:nvPr/>
          </p:nvSpPr>
          <p:spPr>
            <a:xfrm>
              <a:off x="9709245" y="3581616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IN_OK_1</a:t>
              </a:r>
              <a:r>
                <a:rPr lang="en-US" altLang="ko-KR" sz="800" baseline="30000" dirty="0"/>
                <a:t>ST</a:t>
              </a:r>
              <a:r>
                <a:rPr lang="en-US" altLang="ko-KR" sz="800" dirty="0"/>
                <a:t>_A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6A7A2CA-5500-414B-4D64-54B52F258102}"/>
                </a:ext>
              </a:extLst>
            </p:cNvPr>
            <p:cNvSpPr/>
            <p:nvPr/>
          </p:nvSpPr>
          <p:spPr>
            <a:xfrm>
              <a:off x="9670318" y="4621099"/>
              <a:ext cx="1188178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RBT717.</a:t>
              </a:r>
            </a:p>
            <a:p>
              <a:pPr algn="ctr"/>
              <a:r>
                <a:rPr lang="en-US" altLang="ko-KR" sz="800" dirty="0"/>
                <a:t>WORK_COMP_RST</a:t>
              </a:r>
              <a:endParaRPr lang="ko-KR" altLang="en-US" sz="800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481807A-5590-0AFC-2CDB-9620EA07299F}"/>
                </a:ext>
              </a:extLst>
            </p:cNvPr>
            <p:cNvSpPr/>
            <p:nvPr/>
          </p:nvSpPr>
          <p:spPr>
            <a:xfrm>
              <a:off x="9709245" y="4125367"/>
              <a:ext cx="111032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IN_OK_2</a:t>
              </a:r>
              <a:r>
                <a:rPr lang="en-US" altLang="ko-KR" sz="800" baseline="30000" dirty="0"/>
                <a:t>nd</a:t>
              </a:r>
              <a:endParaRPr lang="en-US" altLang="ko-KR" sz="700" dirty="0"/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FA60495-FFD0-BCE0-532A-198738258CC9}"/>
              </a:ext>
            </a:extLst>
          </p:cNvPr>
          <p:cNvCxnSpPr>
            <a:cxnSpLocks/>
            <a:stCxn id="22" idx="4"/>
            <a:endCxn id="35" idx="0"/>
          </p:cNvCxnSpPr>
          <p:nvPr/>
        </p:nvCxnSpPr>
        <p:spPr>
          <a:xfrm>
            <a:off x="10264407" y="3929996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B28F94E-F07D-0080-E69F-59135091DC4B}"/>
              </a:ext>
            </a:extLst>
          </p:cNvPr>
          <p:cNvCxnSpPr>
            <a:cxnSpLocks/>
            <a:stCxn id="35" idx="4"/>
            <a:endCxn id="27" idx="0"/>
          </p:cNvCxnSpPr>
          <p:nvPr/>
        </p:nvCxnSpPr>
        <p:spPr>
          <a:xfrm>
            <a:off x="10264407" y="4473747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122A388-4600-7C7A-0C6F-93514B1961B0}"/>
              </a:ext>
            </a:extLst>
          </p:cNvPr>
          <p:cNvSpPr/>
          <p:nvPr/>
        </p:nvSpPr>
        <p:spPr>
          <a:xfrm>
            <a:off x="9575597" y="5558375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40E2BD-3FA8-CC3D-BBD2-B97552F7E6BA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 flipH="1">
            <a:off x="10264405" y="5137485"/>
            <a:ext cx="2" cy="420890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BA3F5A1-D3FE-8B83-B75E-F2812DA2C00E}"/>
              </a:ext>
            </a:extLst>
          </p:cNvPr>
          <p:cNvSpPr/>
          <p:nvPr/>
        </p:nvSpPr>
        <p:spPr>
          <a:xfrm>
            <a:off x="9575598" y="6263946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05A08B3-F666-5366-F9E6-1A6C81C37FD5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rot="16200000" flipV="1">
            <a:off x="10071824" y="6071363"/>
            <a:ext cx="385165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C6666E-CE8A-04FF-863B-3DF94C348E6A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sub/Robot</a:t>
            </a:r>
          </a:p>
          <a:p>
            <a:pPr algn="ctr"/>
            <a:r>
              <a:rPr lang="en-US" altLang="ko-KR" sz="900" dirty="0"/>
              <a:t>[RBT717]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S711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ECF69D-2152-2C27-1CB3-4C82C54621E5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S712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AE4D0D5-1F75-1C22-DCC4-E22C0E55A997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S713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43AD2CB-6187-A7A4-9B78-B235EB7A2908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S714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065D651-7C8F-FDBA-E581-A53AD22118FA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.ON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.OFF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31251</TotalTime>
  <Words>238</Words>
  <Application>Microsoft Office PowerPoint</Application>
  <PresentationFormat>와이드스크린</PresentationFormat>
  <Paragraphs>152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Side</vt:lpstr>
      <vt:lpstr>LineFlow</vt:lpstr>
      <vt:lpstr>S711</vt:lpstr>
      <vt:lpstr>S712</vt:lpstr>
      <vt:lpstr>S713</vt:lpstr>
      <vt:lpstr>S714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950</cp:revision>
  <cp:lastPrinted>2022-02-14T05:59:14Z</cp:lastPrinted>
  <dcterms:created xsi:type="dcterms:W3CDTF">2021-12-21T01:04:53Z</dcterms:created>
  <dcterms:modified xsi:type="dcterms:W3CDTF">2024-07-26T11:50:33Z</dcterms:modified>
</cp:coreProperties>
</file>