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handoutMasterIdLst>
    <p:handoutMasterId r:id="rId25"/>
  </p:handoutMasterIdLst>
  <p:sldIdLst>
    <p:sldId id="725" r:id="rId2"/>
    <p:sldId id="724" r:id="rId3"/>
    <p:sldId id="728" r:id="rId4"/>
    <p:sldId id="729" r:id="rId5"/>
    <p:sldId id="732" r:id="rId6"/>
    <p:sldId id="731" r:id="rId7"/>
    <p:sldId id="730" r:id="rId8"/>
    <p:sldId id="719" r:id="rId9"/>
    <p:sldId id="720" r:id="rId10"/>
    <p:sldId id="721" r:id="rId11"/>
    <p:sldId id="722" r:id="rId12"/>
    <p:sldId id="627" r:id="rId13"/>
    <p:sldId id="628" r:id="rId14"/>
    <p:sldId id="631" r:id="rId15"/>
    <p:sldId id="632" r:id="rId16"/>
    <p:sldId id="618" r:id="rId17"/>
    <p:sldId id="615" r:id="rId18"/>
    <p:sldId id="621" r:id="rId19"/>
    <p:sldId id="714" r:id="rId20"/>
    <p:sldId id="715" r:id="rId21"/>
    <p:sldId id="607" r:id="rId22"/>
    <p:sldId id="633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300" d="100"/>
          <a:sy n="300" d="100"/>
        </p:scale>
        <p:origin x="-2832" y="-3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DFF7546-FE50-C875-CFCE-ACD80C5B8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499"/>
            <a:ext cx="2042160" cy="957263"/>
          </a:xfrm>
        </p:spPr>
        <p:txBody>
          <a:bodyPr/>
          <a:lstStyle/>
          <a:p>
            <a:r>
              <a:rPr lang="en-US" altLang="ko-KR" dirty="0"/>
              <a:t>IO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C95D2B-AA9F-ECCB-AC77-7303E3ED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70028"/>
              </p:ext>
            </p:extLst>
          </p:nvPr>
        </p:nvGraphicFramePr>
        <p:xfrm>
          <a:off x="4016375" y="1254125"/>
          <a:ext cx="4160640" cy="4351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654">
                  <a:extLst>
                    <a:ext uri="{9D8B030D-6E8A-4147-A177-3AD203B41FA5}">
                      <a16:colId xmlns:a16="http://schemas.microsoft.com/office/drawing/2014/main" val="3416829339"/>
                    </a:ext>
                  </a:extLst>
                </a:gridCol>
                <a:gridCol w="893767">
                  <a:extLst>
                    <a:ext uri="{9D8B030D-6E8A-4147-A177-3AD203B41FA5}">
                      <a16:colId xmlns:a16="http://schemas.microsoft.com/office/drawing/2014/main" val="3654909479"/>
                    </a:ext>
                  </a:extLst>
                </a:gridCol>
                <a:gridCol w="608686">
                  <a:extLst>
                    <a:ext uri="{9D8B030D-6E8A-4147-A177-3AD203B41FA5}">
                      <a16:colId xmlns:a16="http://schemas.microsoft.com/office/drawing/2014/main" val="1813285555"/>
                    </a:ext>
                  </a:extLst>
                </a:gridCol>
                <a:gridCol w="431474">
                  <a:extLst>
                    <a:ext uri="{9D8B030D-6E8A-4147-A177-3AD203B41FA5}">
                      <a16:colId xmlns:a16="http://schemas.microsoft.com/office/drawing/2014/main" val="819266337"/>
                    </a:ext>
                  </a:extLst>
                </a:gridCol>
                <a:gridCol w="500818">
                  <a:extLst>
                    <a:ext uri="{9D8B030D-6E8A-4147-A177-3AD203B41FA5}">
                      <a16:colId xmlns:a16="http://schemas.microsoft.com/office/drawing/2014/main" val="2325573842"/>
                    </a:ext>
                  </a:extLst>
                </a:gridCol>
                <a:gridCol w="916882">
                  <a:extLst>
                    <a:ext uri="{9D8B030D-6E8A-4147-A177-3AD203B41FA5}">
                      <a16:colId xmlns:a16="http://schemas.microsoft.com/office/drawing/2014/main" val="1476636597"/>
                    </a:ext>
                  </a:extLst>
                </a:gridCol>
                <a:gridCol w="408359">
                  <a:extLst>
                    <a:ext uri="{9D8B030D-6E8A-4147-A177-3AD203B41FA5}">
                      <a16:colId xmlns:a16="http://schemas.microsoft.com/office/drawing/2014/main" val="966433484"/>
                    </a:ext>
                  </a:extLst>
                </a:gridCol>
              </a:tblGrid>
              <a:tr h="982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 dirty="0">
                          <a:effectLst/>
                        </a:rPr>
                        <a:t>Case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 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156520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KIT_1st_stp.ADV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KIT_1st_stp_ADV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4536477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KIT_1st_stp.RET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KIT_1st_stp_RET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0019888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KIT_1st_usb.ADV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KIT_1st_usb_ADV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70431056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KIT_1st_usb.RET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KIT_1st_usb_RET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0696416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KIT_2nd_stp.ADV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KIT_2nd_stp_ADV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34568048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KIT_2nd_stp.RET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 dirty="0">
                          <a:effectLst/>
                        </a:rPr>
                        <a:t>KIT_2nd_stp_RET</a:t>
                      </a:r>
                      <a:endParaRPr lang="da-DK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89079364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KIT_2nd_usb.ADV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KIT_2nd_usb_ADV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09640321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외부주소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KIT_2nd_usb.RET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 dirty="0">
                          <a:effectLst/>
                        </a:rPr>
                        <a:t>KIT_2nd_usb_RET</a:t>
                      </a:r>
                      <a:endParaRPr lang="da-DK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61504364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KIT_3rd_stp.ADV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KIT_3rd_stp_ADV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52584279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KIT_3rd_stp.RET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 dirty="0">
                          <a:effectLst/>
                        </a:rPr>
                        <a:t>KIT_3rd_stp_RET</a:t>
                      </a:r>
                      <a:endParaRPr lang="da-DK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3804009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KIT_3rd_usb.ADV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KIT_3rd_usb_ADV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98585182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KIT_3rd_usb.RET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 dirty="0">
                          <a:effectLst/>
                        </a:rPr>
                        <a:t>KIT_3rd_usb_RET</a:t>
                      </a:r>
                      <a:endParaRPr lang="da-DK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54413435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KIT_4th_stp.ADV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%IX0.0.17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KIT_4th_stp_ADV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81010074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KIT_4th_stp.RET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KIT_4th_stp_RET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911658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KIT_4th_usb.ADV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KIT_4th_usb_ADV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388394973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KIT_4th_usb.RET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KIT_4th_usb_RET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60041678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KIT_Cv1_Rr.MOVE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%IX0.0.32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%MX7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2213894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KIT_Cv1_Rr.REMOVE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bool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strike="noStrike" dirty="0">
                          <a:effectLst/>
                        </a:rPr>
                        <a:t>%MX7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13325080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500" u="none" strike="noStrike" dirty="0">
                          <a:effectLst/>
                        </a:rPr>
                        <a:t>%IX0.0.36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%MX7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49020475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strike="noStrike" dirty="0">
                          <a:effectLst/>
                        </a:rPr>
                        <a:t>%MX7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6774342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%IX0.0.40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15566942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strike="noStrike" dirty="0">
                          <a:effectLst/>
                        </a:rPr>
                        <a:t>%MX7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68725079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%IX0.0.44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9107271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strike="noStrike" dirty="0">
                          <a:effectLst/>
                        </a:rPr>
                        <a:t>%MX7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45764185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%IX0.0.52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69168224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strike="noStrike" dirty="0">
                          <a:effectLst/>
                        </a:rPr>
                        <a:t>%MX7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38593303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%QX0.1.28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66761058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strike="noStrike" dirty="0">
                          <a:effectLst/>
                        </a:rPr>
                        <a:t>%QX0.1.28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9520034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8498544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0589057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%IX0.0.23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3757750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%QX0.1.18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234112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5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11186" y="172041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317571" y="3455271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H="1" flipV="1">
            <a:off x="311185" y="2498459"/>
            <a:ext cx="6385" cy="1734858"/>
          </a:xfrm>
          <a:prstGeom prst="bentConnector3">
            <a:avLst>
              <a:gd name="adj1" fmla="val -358026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311188" y="5180111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3911578" y="5180111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979432" y="5092546"/>
            <a:ext cx="168748" cy="6383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>
            <a:off x="3810039" y="5958157"/>
            <a:ext cx="101539" cy="1270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7410429" y="5387312"/>
            <a:ext cx="2981302" cy="570845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1934673" y="168091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4826882" y="290406"/>
            <a:ext cx="2913442" cy="3429286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8455047" y="390346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8818694" y="3661742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935010" y="1958026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 flipV="1">
            <a:off x="3810038" y="2005049"/>
            <a:ext cx="1016845" cy="49341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9042516" y="655833"/>
            <a:ext cx="47023" cy="2651407"/>
          </a:xfrm>
          <a:prstGeom prst="bentConnector4">
            <a:avLst>
              <a:gd name="adj1" fmla="val -486145"/>
              <a:gd name="adj2" fmla="val 7747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38985</TotalTime>
  <Words>2626</Words>
  <Application>Microsoft Office PowerPoint</Application>
  <PresentationFormat>와이드스크린</PresentationFormat>
  <Paragraphs>795</Paragraphs>
  <Slides>22</Slides>
  <Notes>5</Notes>
  <HiddenSlides>20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IO</vt:lpstr>
      <vt:lpstr>F10</vt:lpstr>
      <vt:lpstr>F10</vt:lpstr>
      <vt:lpstr>KIT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1140</cp:revision>
  <cp:lastPrinted>2022-02-14T05:59:14Z</cp:lastPrinted>
  <dcterms:created xsi:type="dcterms:W3CDTF">2021-12-21T01:04:53Z</dcterms:created>
  <dcterms:modified xsi:type="dcterms:W3CDTF">2023-09-14T11:05:16Z</dcterms:modified>
</cp:coreProperties>
</file>