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8" r:id="rId2"/>
    <p:sldId id="5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28"/>
          </p14:sldIdLst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2023-11-22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81A9B-399D-5839-FE7A-6E4C4F1DA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CV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8A2276-1C11-8FEE-797C-BEE6A7286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0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-102519" y="2828913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6B09448-D5AE-4855-7352-C665D9C6CBCE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3805694" y="4955796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282403" y="2139735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-102519" y="4263973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[REMOVE ~ REMOVE]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37FB53-6288-1662-A940-1B5A6F038CB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4544049" y="2732204"/>
            <a:ext cx="1460511" cy="2223592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2580</TotalTime>
  <Words>29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명언</vt:lpstr>
      <vt:lpstr>CV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191</cp:revision>
  <dcterms:created xsi:type="dcterms:W3CDTF">2022-04-27T02:13:37Z</dcterms:created>
  <dcterms:modified xsi:type="dcterms:W3CDTF">2023-11-22T10:34:26Z</dcterms:modified>
</cp:coreProperties>
</file>