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741" r:id="rId2"/>
    <p:sldId id="754" r:id="rId3"/>
    <p:sldId id="75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92080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;</a:t>
                      </a:r>
                      <a:r>
                        <a:rPr lang="en-US" altLang="ko-KR" sz="600" u="none" strike="noStrike" dirty="0">
                          <a:effectLst/>
                        </a:rPr>
                        <a:t> $</a:t>
                      </a:r>
                      <a:r>
                        <a:rPr lang="en-US" sz="600" u="none" strike="noStrike" dirty="0">
                          <a:effectLst/>
                        </a:rPr>
                        <a:t>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E4EFF2-2025-218B-797F-76007C938972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9979618" y="-12637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79618" y="-12637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86816" y="103888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146993" y="1571847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127782" y="1546684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9175" y="425752"/>
              <a:ext cx="515667" cy="420553"/>
            </a:xfrm>
            <a:prstGeom prst="bentConnector2">
              <a:avLst/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0835088" y="1683837"/>
              <a:ext cx="292694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927285" y="75670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405037" y="479891"/>
              <a:ext cx="1168488" cy="965098"/>
            </a:xfrm>
            <a:prstGeom prst="bentConnector3">
              <a:avLst>
                <a:gd name="adj1" fmla="val 76085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FE89B5-D42D-1CEE-E5C4-FB69294251B3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1596410" y="283040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1596410" y="283040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A1Work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1642456" y="1643808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2805793" y="61335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2776938" y="118814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2776938" y="18076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2768121" y="246479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135615" y="24670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184864" y="610932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171254" y="116604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135615" y="180529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5523044" y="123237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7783495" y="114040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6687267" y="1526049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3226938" y="973359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3226938" y="1548146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218121" y="2167600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4621254" y="970932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4585615" y="1526049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4585615" y="2165298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2542456" y="793359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3668121" y="790932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5084864" y="790932"/>
              <a:ext cx="438180" cy="621447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6423044" y="1412379"/>
              <a:ext cx="264223" cy="374415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7644514" y="1320406"/>
              <a:ext cx="138981" cy="46638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7BB4BB-1614-3C3B-D347-9A75A2B220B2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521242" y="439784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521242" y="439784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33480" y="4899881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84605" y="5455593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931494" y="4740602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110582" y="4915280"/>
              <a:ext cx="820912" cy="159278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906744" y="5099332"/>
              <a:ext cx="365633" cy="346889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245634" y="547992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46827</TotalTime>
  <Words>814</Words>
  <Application>Microsoft Office PowerPoint</Application>
  <PresentationFormat>와이드스크린</PresentationFormat>
  <Paragraphs>290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1538</cp:revision>
  <cp:lastPrinted>2022-02-14T05:59:14Z</cp:lastPrinted>
  <dcterms:created xsi:type="dcterms:W3CDTF">2021-12-21T01:04:53Z</dcterms:created>
  <dcterms:modified xsi:type="dcterms:W3CDTF">2023-11-22T10:27:42Z</dcterms:modified>
</cp:coreProperties>
</file>