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7"/>
  </p:notesMasterIdLst>
  <p:handoutMasterIdLst>
    <p:handoutMasterId r:id="rId18"/>
  </p:handoutMasterIdLst>
  <p:sldIdLst>
    <p:sldId id="614" r:id="rId2"/>
    <p:sldId id="258" r:id="rId3"/>
    <p:sldId id="259" r:id="rId4"/>
    <p:sldId id="607" r:id="rId5"/>
    <p:sldId id="630" r:id="rId6"/>
    <p:sldId id="629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624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2023-01-11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EA0B0213-28F7-C9A6-DE4A-8FF0E176A7E2}"/>
              </a:ext>
            </a:extLst>
          </p:cNvPr>
          <p:cNvSpPr/>
          <p:nvPr/>
        </p:nvSpPr>
        <p:spPr>
          <a:xfrm>
            <a:off x="8109908" y="4356847"/>
            <a:ext cx="2695552" cy="1858681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E[emgLamp2]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D[dryrunLamp2]</a:t>
            </a: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24B8EA58-FC9B-F3F1-C35D-0F76F046E22A}"/>
              </a:ext>
            </a:extLst>
          </p:cNvPr>
          <p:cNvSpPr/>
          <p:nvPr/>
        </p:nvSpPr>
        <p:spPr>
          <a:xfrm>
            <a:off x="8253696" y="478176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6DE3FC5-F63B-4762-025F-E4864E3BE855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H[homeBtn1]</a:t>
            </a:r>
            <a:endParaRPr lang="en-US" altLang="ko-KR" sz="14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DB236E01-5964-6AEB-7B99-CC2A9EE7249D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R[runLamp1]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D[dryrunLamp1]</a:t>
            </a: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952260" y="359631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4222092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[Pin]5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607218" y="2199559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BDCA6CCE-BB55-B883-F2D4-A59F6DE81122}"/>
              </a:ext>
            </a:extLst>
          </p:cNvPr>
          <p:cNvCxnSpPr>
            <a:stCxn id="15" idx="3"/>
            <a:endCxn id="3" idx="1"/>
          </p:cNvCxnSpPr>
          <p:nvPr/>
        </p:nvCxnSpPr>
        <p:spPr>
          <a:xfrm>
            <a:off x="5034487" y="3263034"/>
            <a:ext cx="1917773" cy="8665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30567</TotalTime>
  <Words>570</Words>
  <Application>Microsoft Office PowerPoint</Application>
  <PresentationFormat>와이드스크린</PresentationFormat>
  <Paragraphs>166</Paragraphs>
  <Slides>15</Slides>
  <Notes>1</Notes>
  <HiddenSlides>14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752</cp:revision>
  <cp:lastPrinted>2022-02-14T05:59:14Z</cp:lastPrinted>
  <dcterms:created xsi:type="dcterms:W3CDTF">2021-12-21T01:04:53Z</dcterms:created>
  <dcterms:modified xsi:type="dcterms:W3CDTF">2023-01-11T10:17:09Z</dcterms:modified>
</cp:coreProperties>
</file>