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71" r:id="rId7"/>
    <p:sldId id="269" r:id="rId8"/>
    <p:sldId id="258" r:id="rId9"/>
    <p:sldId id="270" r:id="rId10"/>
    <p:sldId id="259" r:id="rId11"/>
    <p:sldId id="260" r:id="rId12"/>
    <p:sldId id="267" r:id="rId13"/>
    <p:sldId id="261" r:id="rId14"/>
    <p:sldId id="263" r:id="rId15"/>
    <p:sldId id="265" r:id="rId16"/>
    <p:sldId id="266" r:id="rId17"/>
    <p:sldId id="268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8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7" y="2816273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#letch(#(!A),#(A))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b="1" dirty="0"/>
              <a:t>//</a:t>
            </a:r>
            <a:r>
              <a:rPr lang="ko-KR" altLang="en-US" sz="1400" b="1" dirty="0"/>
              <a:t>처음 </a:t>
            </a:r>
            <a:r>
              <a:rPr lang="ko-KR" altLang="en-US" sz="1400" b="1" dirty="0" err="1"/>
              <a:t>시작시</a:t>
            </a:r>
            <a:r>
              <a:rPr lang="ko-KR" altLang="en-US" sz="1400" b="1" dirty="0"/>
              <a:t> 조건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초기 </a:t>
            </a:r>
            <a:r>
              <a:rPr lang="ko-KR" altLang="en-US" sz="1400" b="1" dirty="0" err="1"/>
              <a:t>리셋유지를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원할때</a:t>
            </a:r>
            <a:r>
              <a:rPr lang="en-US" altLang="ko-KR" sz="1400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C, #(!A &amp;&amp; !B) |&gt; B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52163" y="3273473"/>
            <a:ext cx="2528065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#letch(#(A),#(!A))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651EC-ED7C-334E-26C8-BFE3FF76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BFEEE-19DE-90B3-9455-6165A4FE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CA847-B0A1-68B9-78F2-31089696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D032C-7CC8-628B-A7F4-C0F23F4F7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852</Words>
  <Application>Microsoft Office PowerPoint</Application>
  <PresentationFormat>와이드스크린</PresentationFormat>
  <Paragraphs>148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Priority operation</vt:lpstr>
      <vt:lpstr>A &gt; @sf(B) &lt;| C;</vt:lpstr>
      <vt:lpstr>A &gt; @lf(B) &lt;| C;</vt:lpstr>
      <vt:lpstr>PowerPoint 프레젠테이션</vt:lpstr>
      <vt:lpstr>Push-button-like operation</vt:lpstr>
      <vt:lpstr>PowerPoint 프레젠테이션</vt:lpstr>
      <vt:lpstr>Single operation1</vt:lpstr>
      <vt:lpstr>Single operation2</vt:lpstr>
      <vt:lpstr>보류 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116</cp:revision>
  <dcterms:created xsi:type="dcterms:W3CDTF">2022-05-16T06:29:33Z</dcterms:created>
  <dcterms:modified xsi:type="dcterms:W3CDTF">2022-05-18T08:55:40Z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