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17" r:id="rId9"/>
    <p:sldId id="629" r:id="rId10"/>
    <p:sldId id="716" r:id="rId11"/>
    <p:sldId id="625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>
            <a:off x="1256316" y="2923319"/>
            <a:ext cx="648960" cy="2730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5871898" y="2622360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881103" y="2929669"/>
            <a:ext cx="648960" cy="8152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 flipV="1">
            <a:off x="5193496" y="2918595"/>
            <a:ext cx="678402" cy="9259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592883" y="262708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217670" y="2633434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7E2665E8-D403-D8FB-9969-944A31F68D20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 flipV="1">
            <a:off x="2568709" y="2929669"/>
            <a:ext cx="648961" cy="20954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1905276" y="265438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530063" y="2714955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>
            <a:off x="3561746" y="577684"/>
            <a:ext cx="4724" cy="5279015"/>
          </a:xfrm>
          <a:prstGeom prst="bentConnector3">
            <a:avLst>
              <a:gd name="adj1" fmla="val 4939119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36430</TotalTime>
  <Words>744</Words>
  <Application>Microsoft Office PowerPoint</Application>
  <PresentationFormat>와이드스크린</PresentationFormat>
  <Paragraphs>246</Paragraphs>
  <Slides>22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962</cp:revision>
  <cp:lastPrinted>2022-02-14T05:59:14Z</cp:lastPrinted>
  <dcterms:created xsi:type="dcterms:W3CDTF">2021-12-21T01:04:53Z</dcterms:created>
  <dcterms:modified xsi:type="dcterms:W3CDTF">2023-08-10T05:44:32Z</dcterms:modified>
</cp:coreProperties>
</file>