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256" r:id="rId5"/>
    <p:sldId id="626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80D1"/>
    <a:srgbClr val="EA2849"/>
    <a:srgbClr val="820B66"/>
    <a:srgbClr val="F0F0F0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4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DBDF530E-E2A3-48C5-953E-C445B5CB2BC0}"/>
    <pc:docChg chg="undo custSel modSld">
      <pc:chgData name="안 승훈" userId="e6453ba8-b36d-4e7c-b6a2-146b5ce5f61b" providerId="ADAL" clId="{DBDF530E-E2A3-48C5-953E-C445B5CB2BC0}" dt="2023-08-21T05:38:59.452" v="15" actId="1076"/>
      <pc:docMkLst>
        <pc:docMk/>
      </pc:docMkLst>
      <pc:sldChg chg="addSp delSp modSp mod">
        <pc:chgData name="안 승훈" userId="e6453ba8-b36d-4e7c-b6a2-146b5ce5f61b" providerId="ADAL" clId="{DBDF530E-E2A3-48C5-953E-C445B5CB2BC0}" dt="2023-08-21T05:38:59.452" v="15" actId="1076"/>
        <pc:sldMkLst>
          <pc:docMk/>
          <pc:sldMk cId="752814286" sldId="257"/>
        </pc:sldMkLst>
        <pc:spChg chg="mod">
          <ac:chgData name="안 승훈" userId="e6453ba8-b36d-4e7c-b6a2-146b5ce5f61b" providerId="ADAL" clId="{DBDF530E-E2A3-48C5-953E-C445B5CB2BC0}" dt="2023-08-21T05:38:59.287" v="10" actId="1076"/>
          <ac:spMkLst>
            <pc:docMk/>
            <pc:sldMk cId="752814286" sldId="257"/>
            <ac:spMk id="3" creationId="{D9A11267-FC52-4990-8D98-010AFABA5544}"/>
          </ac:spMkLst>
        </pc:spChg>
        <pc:picChg chg="add del mod">
          <ac:chgData name="안 승훈" userId="e6453ba8-b36d-4e7c-b6a2-146b5ce5f61b" providerId="ADAL" clId="{DBDF530E-E2A3-48C5-953E-C445B5CB2BC0}" dt="2023-08-21T05:38:59.387" v="13" actId="22"/>
          <ac:picMkLst>
            <pc:docMk/>
            <pc:sldMk cId="752814286" sldId="257"/>
            <ac:picMk id="6" creationId="{27FCD801-F0DD-684D-618E-E5E8E74F991E}"/>
          </ac:picMkLst>
        </pc:picChg>
        <pc:picChg chg="mod">
          <ac:chgData name="안 승훈" userId="e6453ba8-b36d-4e7c-b6a2-146b5ce5f61b" providerId="ADAL" clId="{DBDF530E-E2A3-48C5-953E-C445B5CB2BC0}" dt="2023-08-21T05:38:59.452" v="15" actId="1076"/>
          <ac:picMkLst>
            <pc:docMk/>
            <pc:sldMk cId="752814286" sldId="257"/>
            <ac:picMk id="7" creationId="{5EC0FC75-E74A-39BC-D5F4-76E99A333EFD}"/>
          </ac:picMkLst>
        </pc:picChg>
        <pc:picChg chg="add del mod">
          <ac:chgData name="안 승훈" userId="e6453ba8-b36d-4e7c-b6a2-146b5ce5f61b" providerId="ADAL" clId="{DBDF530E-E2A3-48C5-953E-C445B5CB2BC0}" dt="2023-08-21T05:38:59.321" v="11" actId="22"/>
          <ac:picMkLst>
            <pc:docMk/>
            <pc:sldMk cId="752814286" sldId="257"/>
            <ac:picMk id="9" creationId="{2857F1E2-595A-A99E-B882-C5CF35F8DD75}"/>
          </ac:picMkLst>
        </pc:picChg>
      </pc:sldChg>
    </pc:docChg>
  </pc:docChgLst>
  <pc:docChgLst>
    <pc:chgData name="안 승훈" userId="e6453ba8-b36d-4e7c-b6a2-146b5ce5f61b" providerId="ADAL" clId="{E73C788F-39CA-4BFB-B407-C1516784B01B}"/>
    <pc:docChg chg="custSel addSld modSld">
      <pc:chgData name="안 승훈" userId="e6453ba8-b36d-4e7c-b6a2-146b5ce5f61b" providerId="ADAL" clId="{E73C788F-39CA-4BFB-B407-C1516784B01B}" dt="2022-07-31T12:50:20.954" v="7" actId="21"/>
      <pc:docMkLst>
        <pc:docMk/>
      </pc:docMkLst>
      <pc:sldChg chg="addSp delSp modSp add mod">
        <pc:chgData name="안 승훈" userId="e6453ba8-b36d-4e7c-b6a2-146b5ce5f61b" providerId="ADAL" clId="{E73C788F-39CA-4BFB-B407-C1516784B01B}" dt="2022-07-31T12:50:20.954" v="7" actId="21"/>
        <pc:sldMkLst>
          <pc:docMk/>
          <pc:sldMk cId="1670154121" sldId="690"/>
        </pc:sldMkLst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2" creationId="{E5582473-ECFA-8DFC-63AA-7B6D9AA5B095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4" creationId="{93B2D31C-8E87-0186-399D-4C551AA35149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5" creationId="{D843DAD2-163E-28E5-F9C4-0B37C74C32ED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6" creationId="{5E76719D-C8E2-4BBD-5CA5-855591E61392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7" creationId="{E42807E6-EA85-4314-430C-90D995B2B8CD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8" creationId="{CE40E8DC-F061-267F-3521-BEA96C92B1BB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9" creationId="{C06D0F4B-5962-C019-9666-B4F74D836D2A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42" creationId="{7909BEE3-59B7-9A86-7344-A2FA283EB58B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43" creationId="{B4FECB1F-FA74-8961-2326-FAB4423B7661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51" creationId="{D0B5B653-8EF2-6699-9433-766C5C007A1F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55" creationId="{3BAE4C4A-B8BF-3D70-1A8B-C00BCFF04598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58" creationId="{EAAB10F3-32CD-0D96-E8DE-6072A339AB48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59" creationId="{7DD82266-79E3-E8A4-B502-CD6DEDCE0ABE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60" creationId="{DEAD2055-9BF3-2BB9-19A8-E65BE3C7F91D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61" creationId="{9ED467D7-E4B9-07A8-A07D-C3A87A42F759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62" creationId="{C71CCE3E-79E2-4FB4-8E9C-AEEBACC4FF72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69" creationId="{40D68DE0-7AA5-0347-11E5-12CF1EE5F794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0" creationId="{0EC08CEF-5F91-867E-D639-742F97340A35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1" creationId="{754A4ED1-9F72-DE19-78D7-541BF9EC8172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2" creationId="{6BF46A94-4DBA-7974-C3E9-09D5503C290E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3" creationId="{2FE08317-04ED-5BDB-B824-70CD3246C902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4" creationId="{3C517217-2695-B4E6-78FC-C72257E95E03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5" creationId="{F7AA4953-11B8-9FFC-B275-C27D22DF68F4}"/>
          </ac:spMkLst>
        </pc:spChg>
        <pc:spChg chg="add del mod">
          <ac:chgData name="안 승훈" userId="e6453ba8-b36d-4e7c-b6a2-146b5ce5f61b" providerId="ADAL" clId="{E73C788F-39CA-4BFB-B407-C1516784B01B}" dt="2022-07-31T12:50:20.954" v="7" actId="21"/>
          <ac:spMkLst>
            <pc:docMk/>
            <pc:sldMk cId="1670154121" sldId="690"/>
            <ac:spMk id="82" creationId="{7FC4D66D-A691-372D-BD73-017FE8CF071A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3" creationId="{C32D5DFF-5D85-2C28-E169-AD6078DFEF76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4" creationId="{1696BF48-D018-5C7D-0784-532C2C041C01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5" creationId="{806F04CD-3BE0-CABB-AAF3-F31CE84FA634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6" creationId="{6EF0AE93-BB26-FC6B-B45A-BD614AB08664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7" creationId="{51A856BF-CE7A-CF4E-147E-F5767B44DA28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8" creationId="{864699A4-4035-72F7-EFC9-A8D7797FFFD3}"/>
          </ac:spMkLst>
        </pc:spChg>
        <pc:graphicFrameChg chg="del">
          <ac:chgData name="안 승훈" userId="e6453ba8-b36d-4e7c-b6a2-146b5ce5f61b" providerId="ADAL" clId="{E73C788F-39CA-4BFB-B407-C1516784B01B}" dt="2022-07-31T12:50:17.808" v="3" actId="478"/>
          <ac:graphicFrameMkLst>
            <pc:docMk/>
            <pc:sldMk cId="1670154121" sldId="690"/>
            <ac:graphicFrameMk id="2" creationId="{3B3EBF19-4D9F-D30E-35D8-4C961B54C64D}"/>
          </ac:graphicFrameMkLst>
        </pc:graphicFrame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40" creationId="{DDF47B61-3FEB-B24E-595B-94400D7E1852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41" creationId="{806C1097-02CB-004D-43A1-BA2C1B18E8C2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44" creationId="{33848681-DD15-3EC3-6C25-099EB2D38EF0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45" creationId="{B3D59468-1FF0-3F9E-BB2B-70B65849DE6B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0" creationId="{3A0239F2-A724-FD7F-B4D1-59CD44AC2644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3" creationId="{DD9D7B6B-1E9F-915B-3B66-C0E33BBA3934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4" creationId="{1FFBEC75-6300-181C-71E6-AC33B1CAA6E9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6" creationId="{EE184950-A673-CE93-6D7C-1F3BAB606D0B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7" creationId="{36737CFE-8EED-F89D-9E04-16644C30840D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3" creationId="{23BD674F-29F3-BB4C-0F03-81C8266273B1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4" creationId="{A2372DCE-EA5D-2EAE-31E5-6B689CFD86B5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5" creationId="{03F8BC7F-0680-807E-5F2A-A917CC2408C2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6" creationId="{64B43DCB-3EC5-2FF1-3745-33E95AEB797A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7" creationId="{E7B29DBD-0A9D-063C-24A7-B69BB43CF766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8" creationId="{C02FFCC7-C803-A1F3-D2FA-08D3B11EF9F0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76" creationId="{872DAB38-9452-343D-8A33-EB44AD36CEE1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77" creationId="{428A072F-A27A-AAAC-3CC9-EB90507D83E1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78" creationId="{C89611C9-7FC6-7127-C98A-D686534ED678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79" creationId="{49EB55E1-7C80-EC39-FCCC-D20F37A2E0DE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80" creationId="{FF329D3D-A8A3-C759-DF6E-31F58CEE8A74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81" creationId="{AB6EC20B-2E8A-64D8-8385-49D9E153337D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89" creationId="{71BE5D72-633C-1DAF-D722-1457B524D094}"/>
          </ac:cxnSpMkLst>
        </pc:cxnChg>
        <pc:cxnChg chg="add mod">
          <ac:chgData name="안 승훈" userId="e6453ba8-b36d-4e7c-b6a2-146b5ce5f61b" providerId="ADAL" clId="{E73C788F-39CA-4BFB-B407-C1516784B01B}" dt="2022-07-31T12:50:20.954" v="7" actId="21"/>
          <ac:cxnSpMkLst>
            <pc:docMk/>
            <pc:sldMk cId="1670154121" sldId="690"/>
            <ac:cxnSpMk id="90" creationId="{87D6D213-9FB0-0262-608F-3804C7EEFABF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91" creationId="{CCE368DF-5BB1-CC7D-ED94-E586E7549BBF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92" creationId="{378026D5-40BA-15A3-CC40-B7B7763D30CE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93" creationId="{1169FA8B-EC06-F0F6-9943-A54B89AC5B56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94" creationId="{A9EDD5CB-8240-81B5-3D91-C415469600A5}"/>
          </ac:cxnSpMkLst>
        </pc:cxnChg>
      </pc:sldChg>
    </pc:docChg>
  </pc:docChgLst>
  <pc:docChgLst>
    <pc:chgData name="안 승훈" userId="e6453ba8-b36d-4e7c-b6a2-146b5ce5f61b" providerId="ADAL" clId="{6A320A86-FE2A-419C-8EEF-13881E2774CC}"/>
    <pc:docChg chg="undo custSel delSld modSld sldOrd">
      <pc:chgData name="안 승훈" userId="e6453ba8-b36d-4e7c-b6a2-146b5ce5f61b" providerId="ADAL" clId="{6A320A86-FE2A-419C-8EEF-13881E2774CC}" dt="2022-08-02T06:48:08.775" v="2016" actId="339"/>
      <pc:docMkLst>
        <pc:docMk/>
      </pc:docMkLst>
      <pc:sldChg chg="addSp delSp modSp mod">
        <pc:chgData name="안 승훈" userId="e6453ba8-b36d-4e7c-b6a2-146b5ce5f61b" providerId="ADAL" clId="{6A320A86-FE2A-419C-8EEF-13881E2774CC}" dt="2022-08-01T04:40:58.842" v="1993"/>
        <pc:sldMkLst>
          <pc:docMk/>
          <pc:sldMk cId="2496947791" sldId="278"/>
        </pc:sldMkLst>
        <pc:spChg chg="mod">
          <ac:chgData name="안 승훈" userId="e6453ba8-b36d-4e7c-b6a2-146b5ce5f61b" providerId="ADAL" clId="{6A320A86-FE2A-419C-8EEF-13881E2774CC}" dt="2022-08-01T03:19:24.332" v="788"/>
          <ac:spMkLst>
            <pc:docMk/>
            <pc:sldMk cId="2496947791" sldId="278"/>
            <ac:spMk id="2" creationId="{FCB102D8-1D22-4940-AF19-07CF3A0DC5F4}"/>
          </ac:spMkLst>
        </pc:spChg>
        <pc:spChg chg="add del mod">
          <ac:chgData name="안 승훈" userId="e6453ba8-b36d-4e7c-b6a2-146b5ce5f61b" providerId="ADAL" clId="{6A320A86-FE2A-419C-8EEF-13881E2774CC}" dt="2022-08-01T03:50:00.693" v="1274" actId="478"/>
          <ac:spMkLst>
            <pc:docMk/>
            <pc:sldMk cId="2496947791" sldId="278"/>
            <ac:spMk id="3" creationId="{C8B9FCE7-5FFF-F7F3-0FFC-4EA105F4BC95}"/>
          </ac:spMkLst>
        </pc:spChg>
        <pc:spChg chg="mod">
          <ac:chgData name="안 승훈" userId="e6453ba8-b36d-4e7c-b6a2-146b5ce5f61b" providerId="ADAL" clId="{6A320A86-FE2A-419C-8EEF-13881E2774CC}" dt="2022-08-01T04:35:05.915" v="1781" actId="6549"/>
          <ac:spMkLst>
            <pc:docMk/>
            <pc:sldMk cId="2496947791" sldId="278"/>
            <ac:spMk id="10" creationId="{93E86531-3AE9-B90B-A59B-1A9D28752AE7}"/>
          </ac:spMkLst>
        </pc:spChg>
        <pc:spChg chg="mod">
          <ac:chgData name="안 승훈" userId="e6453ba8-b36d-4e7c-b6a2-146b5ce5f61b" providerId="ADAL" clId="{6A320A86-FE2A-419C-8EEF-13881E2774CC}" dt="2022-08-01T04:38:49.419" v="1940" actId="1076"/>
          <ac:spMkLst>
            <pc:docMk/>
            <pc:sldMk cId="2496947791" sldId="278"/>
            <ac:spMk id="11" creationId="{959D670F-56E7-4697-157F-E81B6C9A3605}"/>
          </ac:spMkLst>
        </pc:spChg>
        <pc:spChg chg="del mod">
          <ac:chgData name="안 승훈" userId="e6453ba8-b36d-4e7c-b6a2-146b5ce5f61b" providerId="ADAL" clId="{6A320A86-FE2A-419C-8EEF-13881E2774CC}" dt="2022-08-01T03:51:27.118" v="1276" actId="478"/>
          <ac:spMkLst>
            <pc:docMk/>
            <pc:sldMk cId="2496947791" sldId="278"/>
            <ac:spMk id="12" creationId="{4D742B2D-8C4F-9C1E-8313-F7943E323FBC}"/>
          </ac:spMkLst>
        </pc:spChg>
        <pc:spChg chg="add del mod">
          <ac:chgData name="안 승훈" userId="e6453ba8-b36d-4e7c-b6a2-146b5ce5f61b" providerId="ADAL" clId="{6A320A86-FE2A-419C-8EEF-13881E2774CC}" dt="2022-08-01T03:19:01.374" v="785" actId="21"/>
          <ac:spMkLst>
            <pc:docMk/>
            <pc:sldMk cId="2496947791" sldId="278"/>
            <ac:spMk id="17" creationId="{01A5C68E-C307-1CE0-E52D-0454D470ADAB}"/>
          </ac:spMkLst>
        </pc:spChg>
        <pc:spChg chg="add mod">
          <ac:chgData name="안 승훈" userId="e6453ba8-b36d-4e7c-b6a2-146b5ce5f61b" providerId="ADAL" clId="{6A320A86-FE2A-419C-8EEF-13881E2774CC}" dt="2022-08-01T04:39:02.458" v="1948" actId="1035"/>
          <ac:spMkLst>
            <pc:docMk/>
            <pc:sldMk cId="2496947791" sldId="278"/>
            <ac:spMk id="18" creationId="{611E3FD2-36FF-9C6F-267E-C3F4D5C293B6}"/>
          </ac:spMkLst>
        </pc:spChg>
        <pc:spChg chg="add del">
          <ac:chgData name="안 승훈" userId="e6453ba8-b36d-4e7c-b6a2-146b5ce5f61b" providerId="ADAL" clId="{6A320A86-FE2A-419C-8EEF-13881E2774CC}" dt="2022-08-01T03:46:15.864" v="1208" actId="22"/>
          <ac:spMkLst>
            <pc:docMk/>
            <pc:sldMk cId="2496947791" sldId="278"/>
            <ac:spMk id="19" creationId="{6AC45A68-0CA0-E9DA-A6C5-B80B341B22CB}"/>
          </ac:spMkLst>
        </pc:spChg>
        <pc:spChg chg="add del mod">
          <ac:chgData name="안 승훈" userId="e6453ba8-b36d-4e7c-b6a2-146b5ce5f61b" providerId="ADAL" clId="{6A320A86-FE2A-419C-8EEF-13881E2774CC}" dt="2022-08-01T03:51:25.807" v="1275" actId="478"/>
          <ac:spMkLst>
            <pc:docMk/>
            <pc:sldMk cId="2496947791" sldId="278"/>
            <ac:spMk id="20" creationId="{DAC0BFA3-266E-C8E8-2D08-4431C23D9AAF}"/>
          </ac:spMkLst>
        </pc:spChg>
        <pc:spChg chg="add del mod">
          <ac:chgData name="안 승훈" userId="e6453ba8-b36d-4e7c-b6a2-146b5ce5f61b" providerId="ADAL" clId="{6A320A86-FE2A-419C-8EEF-13881E2774CC}" dt="2022-08-01T03:57:52.948" v="1364"/>
          <ac:spMkLst>
            <pc:docMk/>
            <pc:sldMk cId="2496947791" sldId="278"/>
            <ac:spMk id="21" creationId="{E23F0F9F-AA85-BC81-2F34-278A12E9370F}"/>
          </ac:spMkLst>
        </pc:spChg>
        <pc:spChg chg="add del mod">
          <ac:chgData name="안 승훈" userId="e6453ba8-b36d-4e7c-b6a2-146b5ce5f61b" providerId="ADAL" clId="{6A320A86-FE2A-419C-8EEF-13881E2774CC}" dt="2022-08-01T04:18:04.588" v="1611" actId="21"/>
          <ac:spMkLst>
            <pc:docMk/>
            <pc:sldMk cId="2496947791" sldId="278"/>
            <ac:spMk id="22" creationId="{02988BC0-610B-B579-D7E7-7F64CD5A7D4B}"/>
          </ac:spMkLst>
        </pc:spChg>
        <pc:spChg chg="add del mod">
          <ac:chgData name="안 승훈" userId="e6453ba8-b36d-4e7c-b6a2-146b5ce5f61b" providerId="ADAL" clId="{6A320A86-FE2A-419C-8EEF-13881E2774CC}" dt="2022-08-01T04:04:30.734" v="1462"/>
          <ac:spMkLst>
            <pc:docMk/>
            <pc:sldMk cId="2496947791" sldId="278"/>
            <ac:spMk id="23" creationId="{808D1BC5-AAFB-5C82-F77C-1911F1BE55F7}"/>
          </ac:spMkLst>
        </pc:spChg>
        <pc:spChg chg="add del mod">
          <ac:chgData name="안 승훈" userId="e6453ba8-b36d-4e7c-b6a2-146b5ce5f61b" providerId="ADAL" clId="{6A320A86-FE2A-419C-8EEF-13881E2774CC}" dt="2022-08-01T04:06:43.780" v="1498"/>
          <ac:spMkLst>
            <pc:docMk/>
            <pc:sldMk cId="2496947791" sldId="278"/>
            <ac:spMk id="25" creationId="{6676D993-4756-0160-7FB9-603CC18AC277}"/>
          </ac:spMkLst>
        </pc:spChg>
        <pc:spChg chg="add mod">
          <ac:chgData name="안 승훈" userId="e6453ba8-b36d-4e7c-b6a2-146b5ce5f61b" providerId="ADAL" clId="{6A320A86-FE2A-419C-8EEF-13881E2774CC}" dt="2022-08-01T04:38:53.937" v="1941" actId="1076"/>
          <ac:spMkLst>
            <pc:docMk/>
            <pc:sldMk cId="2496947791" sldId="278"/>
            <ac:spMk id="27" creationId="{73EC84DC-10C2-0AAF-A3BC-E96F8BCDE1FC}"/>
          </ac:spMkLst>
        </pc:spChg>
        <pc:spChg chg="add del mod">
          <ac:chgData name="안 승훈" userId="e6453ba8-b36d-4e7c-b6a2-146b5ce5f61b" providerId="ADAL" clId="{6A320A86-FE2A-419C-8EEF-13881E2774CC}" dt="2022-08-01T04:32:05.874" v="1753" actId="478"/>
          <ac:spMkLst>
            <pc:docMk/>
            <pc:sldMk cId="2496947791" sldId="278"/>
            <ac:spMk id="29" creationId="{0B4C539A-D1B5-9448-8AE2-CA2B4AB9B9E6}"/>
          </ac:spMkLst>
        </pc:spChg>
        <pc:spChg chg="add del mod">
          <ac:chgData name="안 승훈" userId="e6453ba8-b36d-4e7c-b6a2-146b5ce5f61b" providerId="ADAL" clId="{6A320A86-FE2A-419C-8EEF-13881E2774CC}" dt="2022-08-01T04:35:58.887" v="1806"/>
          <ac:spMkLst>
            <pc:docMk/>
            <pc:sldMk cId="2496947791" sldId="278"/>
            <ac:spMk id="31" creationId="{55E045DA-9018-3519-5D12-1ED952137F6E}"/>
          </ac:spMkLst>
        </pc:spChg>
        <pc:graphicFrameChg chg="mod modGraphic">
          <ac:chgData name="안 승훈" userId="e6453ba8-b36d-4e7c-b6a2-146b5ce5f61b" providerId="ADAL" clId="{6A320A86-FE2A-419C-8EEF-13881E2774CC}" dt="2022-08-01T04:40:58.842" v="1993"/>
          <ac:graphicFrameMkLst>
            <pc:docMk/>
            <pc:sldMk cId="2496947791" sldId="278"/>
            <ac:graphicFrameMk id="13" creationId="{914D6EE3-4782-45C1-A75C-003483879C97}"/>
          </ac:graphicFrameMkLst>
        </pc:graphicFrameChg>
        <pc:picChg chg="mod">
          <ac:chgData name="안 승훈" userId="e6453ba8-b36d-4e7c-b6a2-146b5ce5f61b" providerId="ADAL" clId="{6A320A86-FE2A-419C-8EEF-13881E2774CC}" dt="2022-08-01T04:14:32.450" v="1564" actId="1076"/>
          <ac:picMkLst>
            <pc:docMk/>
            <pc:sldMk cId="2496947791" sldId="278"/>
            <ac:picMk id="4" creationId="{B49F13FC-24FF-77AA-9A67-8C6A3199AC83}"/>
          </ac:picMkLst>
        </pc:picChg>
      </pc:sldChg>
      <pc:sldChg chg="modSp del mod">
        <pc:chgData name="안 승훈" userId="e6453ba8-b36d-4e7c-b6a2-146b5ce5f61b" providerId="ADAL" clId="{6A320A86-FE2A-419C-8EEF-13881E2774CC}" dt="2022-08-01T04:41:29.350" v="2002" actId="2696"/>
        <pc:sldMkLst>
          <pc:docMk/>
          <pc:sldMk cId="3492418654" sldId="677"/>
        </pc:sldMkLst>
        <pc:graphicFrameChg chg="mod modGraphic">
          <ac:chgData name="안 승훈" userId="e6453ba8-b36d-4e7c-b6a2-146b5ce5f61b" providerId="ADAL" clId="{6A320A86-FE2A-419C-8EEF-13881E2774CC}" dt="2022-08-01T04:41:06.955" v="2000"/>
          <ac:graphicFrameMkLst>
            <pc:docMk/>
            <pc:sldMk cId="3492418654" sldId="677"/>
            <ac:graphicFrameMk id="3" creationId="{6FFCA1FB-7F1E-35F0-4AE1-4343449BCBEC}"/>
          </ac:graphicFrameMkLst>
        </pc:graphicFrameChg>
      </pc:sldChg>
      <pc:sldChg chg="modSp mod">
        <pc:chgData name="안 승훈" userId="e6453ba8-b36d-4e7c-b6a2-146b5ce5f61b" providerId="ADAL" clId="{6A320A86-FE2A-419C-8EEF-13881E2774CC}" dt="2022-08-01T04:40:50.402" v="1986" actId="20577"/>
        <pc:sldMkLst>
          <pc:docMk/>
          <pc:sldMk cId="1001155650" sldId="681"/>
        </pc:sldMkLst>
        <pc:graphicFrameChg chg="mod modGraphic">
          <ac:chgData name="안 승훈" userId="e6453ba8-b36d-4e7c-b6a2-146b5ce5f61b" providerId="ADAL" clId="{6A320A86-FE2A-419C-8EEF-13881E2774CC}" dt="2022-08-01T04:40:50.402" v="1986" actId="20577"/>
          <ac:graphicFrameMkLst>
            <pc:docMk/>
            <pc:sldMk cId="1001155650" sldId="681"/>
            <ac:graphicFrameMk id="44" creationId="{61D1F3AD-7F8F-173A-4770-0FB0D0FD57E9}"/>
          </ac:graphicFrameMkLst>
        </pc:graphicFrameChg>
      </pc:sldChg>
      <pc:sldChg chg="delSp modSp mod">
        <pc:chgData name="안 승훈" userId="e6453ba8-b36d-4e7c-b6a2-146b5ce5f61b" providerId="ADAL" clId="{6A320A86-FE2A-419C-8EEF-13881E2774CC}" dt="2022-08-01T04:46:18.355" v="2008" actId="5793"/>
        <pc:sldMkLst>
          <pc:docMk/>
          <pc:sldMk cId="313391838" sldId="685"/>
        </pc:sldMkLst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44" creationId="{D51D9F89-E929-31D3-8795-CCE1F9D154D9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46" creationId="{758CD91D-4152-CCA9-5038-3323492C05A1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47" creationId="{8C74FB73-AF2A-6E67-8F9D-DF195E6E27C8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56" creationId="{332877B0-256D-2C87-B76B-1C33CE039B64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57" creationId="{CC295BC9-9B1F-D172-A5DA-7E813EA855EA}"/>
          </ac:spMkLst>
        </pc:spChg>
        <pc:spChg chg="del">
          <ac:chgData name="안 승훈" userId="e6453ba8-b36d-4e7c-b6a2-146b5ce5f61b" providerId="ADAL" clId="{6A320A86-FE2A-419C-8EEF-13881E2774CC}" dt="2022-08-01T03:17:40.575" v="773" actId="21"/>
          <ac:spMkLst>
            <pc:docMk/>
            <pc:sldMk cId="313391838" sldId="685"/>
            <ac:spMk id="94" creationId="{57F7AE75-88E8-113C-3AD1-83E26F5C6E48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95" creationId="{A310EE6B-1F3A-2F6C-2105-E22361673664}"/>
          </ac:spMkLst>
        </pc:spChg>
        <pc:spChg chg="mod">
          <ac:chgData name="안 승훈" userId="e6453ba8-b36d-4e7c-b6a2-146b5ce5f61b" providerId="ADAL" clId="{6A320A86-FE2A-419C-8EEF-13881E2774CC}" dt="2022-08-01T04:46:18.355" v="2008" actId="5793"/>
          <ac:spMkLst>
            <pc:docMk/>
            <pc:sldMk cId="313391838" sldId="685"/>
            <ac:spMk id="99" creationId="{BEB17A80-4163-B192-8DD4-E1D2CCFF4152}"/>
          </ac:spMkLst>
        </pc:spChg>
        <pc:grpChg chg="mod">
          <ac:chgData name="안 승훈" userId="e6453ba8-b36d-4e7c-b6a2-146b5ce5f61b" providerId="ADAL" clId="{6A320A86-FE2A-419C-8EEF-13881E2774CC}" dt="2022-08-01T04:39:48.395" v="1950" actId="1076"/>
          <ac:grpSpMkLst>
            <pc:docMk/>
            <pc:sldMk cId="313391838" sldId="685"/>
            <ac:grpSpMk id="83" creationId="{1471C3F5-6CD9-81A4-5EE3-968256AA8871}"/>
          </ac:grpSpMkLst>
        </pc:grpChg>
        <pc:graphicFrameChg chg="del mod modGraphic">
          <ac:chgData name="안 승훈" userId="e6453ba8-b36d-4e7c-b6a2-146b5ce5f61b" providerId="ADAL" clId="{6A320A86-FE2A-419C-8EEF-13881E2774CC}" dt="2022-08-01T03:13:47.047" v="629" actId="21"/>
          <ac:graphicFrameMkLst>
            <pc:docMk/>
            <pc:sldMk cId="313391838" sldId="685"/>
            <ac:graphicFrameMk id="2" creationId="{72D6F248-A59B-CA8E-587F-27A42F7C2890}"/>
          </ac:graphicFrameMkLst>
        </pc:graphicFrameChg>
        <pc:graphicFrameChg chg="del mod">
          <ac:chgData name="안 승훈" userId="e6453ba8-b36d-4e7c-b6a2-146b5ce5f61b" providerId="ADAL" clId="{6A320A86-FE2A-419C-8EEF-13881E2774CC}" dt="2022-08-01T04:39:45.190" v="1949" actId="478"/>
          <ac:graphicFrameMkLst>
            <pc:docMk/>
            <pc:sldMk cId="313391838" sldId="685"/>
            <ac:graphicFrameMk id="50" creationId="{6F7A9500-4EE6-3DB6-24EB-DF7DECC3506A}"/>
          </ac:graphicFrameMkLst>
        </pc:graphicFrameChg>
        <pc:graphicFrameChg chg="mod">
          <ac:chgData name="안 승훈" userId="e6453ba8-b36d-4e7c-b6a2-146b5ce5f61b" providerId="ADAL" clId="{6A320A86-FE2A-419C-8EEF-13881E2774CC}" dt="2022-08-01T03:17:56.208" v="781" actId="6549"/>
          <ac:graphicFrameMkLst>
            <pc:docMk/>
            <pc:sldMk cId="313391838" sldId="685"/>
            <ac:graphicFrameMk id="52" creationId="{D4CB77DC-E1ED-66E3-9331-CE5A85474113}"/>
          </ac:graphicFrameMkLst>
        </pc:graphicFrameChg>
        <pc:picChg chg="mod">
          <ac:chgData name="안 승훈" userId="e6453ba8-b36d-4e7c-b6a2-146b5ce5f61b" providerId="ADAL" clId="{6A320A86-FE2A-419C-8EEF-13881E2774CC}" dt="2022-08-01T04:39:48.395" v="1950" actId="1076"/>
          <ac:picMkLst>
            <pc:docMk/>
            <pc:sldMk cId="313391838" sldId="685"/>
            <ac:picMk id="81" creationId="{410E02D1-AAC6-BF5F-5624-A9B071BACDC8}"/>
          </ac:picMkLst>
        </pc:picChg>
        <pc:cxnChg chg="del">
          <ac:chgData name="안 승훈" userId="e6453ba8-b36d-4e7c-b6a2-146b5ce5f61b" providerId="ADAL" clId="{6A320A86-FE2A-419C-8EEF-13881E2774CC}" dt="2022-08-01T03:17:19.759" v="771" actId="478"/>
          <ac:cxnSpMkLst>
            <pc:docMk/>
            <pc:sldMk cId="313391838" sldId="685"/>
            <ac:cxnSpMk id="6" creationId="{947DBCF6-4E7E-B6B5-B54A-C8247CE065C2}"/>
          </ac:cxnSpMkLst>
        </pc:cxnChg>
      </pc:sldChg>
      <pc:sldChg chg="modSp">
        <pc:chgData name="안 승훈" userId="e6453ba8-b36d-4e7c-b6a2-146b5ce5f61b" providerId="ADAL" clId="{6A320A86-FE2A-419C-8EEF-13881E2774CC}" dt="2022-08-01T08:00:38.971" v="2012"/>
        <pc:sldMkLst>
          <pc:docMk/>
          <pc:sldMk cId="1062808261" sldId="686"/>
        </pc:sldMkLst>
        <pc:spChg chg="mod">
          <ac:chgData name="안 승훈" userId="e6453ba8-b36d-4e7c-b6a2-146b5ce5f61b" providerId="ADAL" clId="{6A320A86-FE2A-419C-8EEF-13881E2774CC}" dt="2022-08-01T08:00:38.971" v="2012"/>
          <ac:spMkLst>
            <pc:docMk/>
            <pc:sldMk cId="1062808261" sldId="686"/>
            <ac:spMk id="65" creationId="{440BA84E-AC60-0F09-5FA4-BB782E2BD2EF}"/>
          </ac:spMkLst>
        </pc:spChg>
      </pc:sldChg>
      <pc:sldChg chg="addSp delSp modSp mod ord">
        <pc:chgData name="안 승훈" userId="e6453ba8-b36d-4e7c-b6a2-146b5ce5f61b" providerId="ADAL" clId="{6A320A86-FE2A-419C-8EEF-13881E2774CC}" dt="2022-08-02T06:48:08.775" v="2016" actId="339"/>
        <pc:sldMkLst>
          <pc:docMk/>
          <pc:sldMk cId="1341905875" sldId="687"/>
        </pc:sldMkLst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2" creationId="{2FBCF374-6216-4FD4-6199-0F4AE935D862}"/>
          </ac:spMkLst>
        </pc:spChg>
        <pc:spChg chg="add mod">
          <ac:chgData name="안 승훈" userId="e6453ba8-b36d-4e7c-b6a2-146b5ce5f61b" providerId="ADAL" clId="{6A320A86-FE2A-419C-8EEF-13881E2774CC}" dt="2022-08-01T03:10:36.960" v="503" actId="1038"/>
          <ac:spMkLst>
            <pc:docMk/>
            <pc:sldMk cId="1341905875" sldId="687"/>
            <ac:spMk id="3" creationId="{43A72739-5A1E-03B6-16CE-D471E980FF93}"/>
          </ac:spMkLst>
        </pc:spChg>
        <pc:spChg chg="mod">
          <ac:chgData name="안 승훈" userId="e6453ba8-b36d-4e7c-b6a2-146b5ce5f61b" providerId="ADAL" clId="{6A320A86-FE2A-419C-8EEF-13881E2774CC}" dt="2022-08-01T03:14:30.903" v="658" actId="1037"/>
          <ac:spMkLst>
            <pc:docMk/>
            <pc:sldMk cId="1341905875" sldId="687"/>
            <ac:spMk id="4" creationId="{43196F08-AFAC-0D6E-3843-E0CE6C46E402}"/>
          </ac:spMkLst>
        </pc:spChg>
        <pc:spChg chg="mod">
          <ac:chgData name="안 승훈" userId="e6453ba8-b36d-4e7c-b6a2-146b5ce5f61b" providerId="ADAL" clId="{6A320A86-FE2A-419C-8EEF-13881E2774CC}" dt="2022-08-01T03:14:30.903" v="658" actId="1037"/>
          <ac:spMkLst>
            <pc:docMk/>
            <pc:sldMk cId="1341905875" sldId="687"/>
            <ac:spMk id="5" creationId="{FC90E1F8-1C37-0D02-DE5F-047CFC5698BB}"/>
          </ac:spMkLst>
        </pc:spChg>
        <pc:spChg chg="mod">
          <ac:chgData name="안 승훈" userId="e6453ba8-b36d-4e7c-b6a2-146b5ce5f61b" providerId="ADAL" clId="{6A320A86-FE2A-419C-8EEF-13881E2774CC}" dt="2022-08-01T03:25:53.736" v="869" actId="1037"/>
          <ac:spMkLst>
            <pc:docMk/>
            <pc:sldMk cId="1341905875" sldId="687"/>
            <ac:spMk id="6" creationId="{3DFF247D-64E3-1074-AF5D-5E7C4AFE2CE3}"/>
          </ac:spMkLst>
        </pc:spChg>
        <pc:spChg chg="mod">
          <ac:chgData name="안 승훈" userId="e6453ba8-b36d-4e7c-b6a2-146b5ce5f61b" providerId="ADAL" clId="{6A320A86-FE2A-419C-8EEF-13881E2774CC}" dt="2022-08-01T03:15:28.856" v="753" actId="1038"/>
          <ac:spMkLst>
            <pc:docMk/>
            <pc:sldMk cId="1341905875" sldId="687"/>
            <ac:spMk id="7" creationId="{E89758B2-B235-1043-F15D-1261D2ADDF6A}"/>
          </ac:spMkLst>
        </pc:spChg>
        <pc:spChg chg="mod">
          <ac:chgData name="안 승훈" userId="e6453ba8-b36d-4e7c-b6a2-146b5ce5f61b" providerId="ADAL" clId="{6A320A86-FE2A-419C-8EEF-13881E2774CC}" dt="2022-08-01T03:15:28.856" v="753" actId="1038"/>
          <ac:spMkLst>
            <pc:docMk/>
            <pc:sldMk cId="1341905875" sldId="687"/>
            <ac:spMk id="8" creationId="{E6AB60F2-BF29-72E7-40B2-65E63A109E8F}"/>
          </ac:spMkLst>
        </pc:spChg>
        <pc:spChg chg="mod">
          <ac:chgData name="안 승훈" userId="e6453ba8-b36d-4e7c-b6a2-146b5ce5f61b" providerId="ADAL" clId="{6A320A86-FE2A-419C-8EEF-13881E2774CC}" dt="2022-08-01T03:25:57.367" v="880" actId="1038"/>
          <ac:spMkLst>
            <pc:docMk/>
            <pc:sldMk cId="1341905875" sldId="687"/>
            <ac:spMk id="9" creationId="{6ABEDEC2-9101-7B3B-E017-FDE93806BF9F}"/>
          </ac:spMkLst>
        </pc:spChg>
        <pc:spChg chg="del mod">
          <ac:chgData name="안 승훈" userId="e6453ba8-b36d-4e7c-b6a2-146b5ce5f61b" providerId="ADAL" clId="{6A320A86-FE2A-419C-8EEF-13881E2774CC}" dt="2022-08-01T03:15:03.342" v="670" actId="21"/>
          <ac:spMkLst>
            <pc:docMk/>
            <pc:sldMk cId="1341905875" sldId="687"/>
            <ac:spMk id="10" creationId="{BE060968-B51E-94FD-F0D9-CFA06AF6457C}"/>
          </ac:spMkLst>
        </pc:spChg>
        <pc:spChg chg="del mod">
          <ac:chgData name="안 승훈" userId="e6453ba8-b36d-4e7c-b6a2-146b5ce5f61b" providerId="ADAL" clId="{6A320A86-FE2A-419C-8EEF-13881E2774CC}" dt="2022-08-01T03:15:29.895" v="754" actId="478"/>
          <ac:spMkLst>
            <pc:docMk/>
            <pc:sldMk cId="1341905875" sldId="687"/>
            <ac:spMk id="11" creationId="{3E07C773-116A-AA96-8646-8C1A883FDA38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3" creationId="{546720BD-BE68-12FB-CCB5-D6B786CAF4E7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4" creationId="{8D6FE816-D1FA-704C-FF69-119FA173CCDE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5" creationId="{801346EA-0907-23FC-2C47-C859A71945E9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6" creationId="{B2234497-2820-2346-538E-59A8894D3145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7" creationId="{248E98D8-BD12-424D-A98B-41A48FEF873B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9" creationId="{61D4D841-3799-4474-8C2E-696A96696697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0" creationId="{1D1BB41A-CB9F-491C-D3CA-D3DD1D02D109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1" creationId="{306BDD2D-350C-69C1-6286-A0FCCB97E6C2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2" creationId="{BFFEC1CD-B6CC-AF95-5661-75009D4263C7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3" creationId="{9D9C8738-7033-9954-DC2A-7C18CF1FF572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4" creationId="{6327B6AF-5762-2D25-3051-6EAC0E2518D0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29" creationId="{DBCAA66A-BE97-8BCE-C5D2-4357D8BDAAB5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30" creationId="{CEA3C638-B745-AFCB-BD6C-622AFB4A65AF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31" creationId="{6EEE188D-3059-313D-7154-69C54FDA2A2E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33" creationId="{121780F6-3ED1-16BC-33C7-2A24801BA27F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34" creationId="{C9A78241-EF5B-5C52-58D5-1FA80128E63B}"/>
          </ac:spMkLst>
        </pc:spChg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36" creationId="{DD639506-F902-C24F-C767-A9463A0EBEF2}"/>
          </ac:spMkLst>
        </pc:spChg>
        <pc:spChg chg="add del mod">
          <ac:chgData name="안 승훈" userId="e6453ba8-b36d-4e7c-b6a2-146b5ce5f61b" providerId="ADAL" clId="{6A320A86-FE2A-419C-8EEF-13881E2774CC}" dt="2022-08-01T03:15:03.815" v="671" actId="21"/>
          <ac:spMkLst>
            <pc:docMk/>
            <pc:sldMk cId="1341905875" sldId="687"/>
            <ac:spMk id="37" creationId="{2D5378AB-1357-6116-2266-3822B6D373E5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38" creationId="{25B25690-D242-0301-0E63-F9B2C9EB514D}"/>
          </ac:spMkLst>
        </pc:spChg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39" creationId="{D8B43A1D-CD9B-4B0E-61FD-1A8693D87D66}"/>
          </ac:spMkLst>
        </pc:spChg>
        <pc:spChg chg="del mod">
          <ac:chgData name="안 승훈" userId="e6453ba8-b36d-4e7c-b6a2-146b5ce5f61b" providerId="ADAL" clId="{6A320A86-FE2A-419C-8EEF-13881E2774CC}" dt="2022-08-01T03:42:00.677" v="1085" actId="478"/>
          <ac:spMkLst>
            <pc:docMk/>
            <pc:sldMk cId="1341905875" sldId="687"/>
            <ac:spMk id="40" creationId="{8E4ED4D2-2C02-279B-20BF-8EC0B80E64B2}"/>
          </ac:spMkLst>
        </pc:spChg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41" creationId="{9C6AB749-D694-7342-9053-2A3F23DDEF4C}"/>
          </ac:spMkLst>
        </pc:spChg>
        <pc:spChg chg="add del mod">
          <ac:chgData name="안 승훈" userId="e6453ba8-b36d-4e7c-b6a2-146b5ce5f61b" providerId="ADAL" clId="{6A320A86-FE2A-419C-8EEF-13881E2774CC}" dt="2022-08-01T03:14:39.854" v="661" actId="21"/>
          <ac:spMkLst>
            <pc:docMk/>
            <pc:sldMk cId="1341905875" sldId="687"/>
            <ac:spMk id="42" creationId="{11A01CF5-0DB9-97E2-6290-8E223D442CD9}"/>
          </ac:spMkLst>
        </pc:spChg>
        <pc:spChg chg="add mod">
          <ac:chgData name="안 승훈" userId="e6453ba8-b36d-4e7c-b6a2-146b5ce5f61b" providerId="ADAL" clId="{6A320A86-FE2A-419C-8EEF-13881E2774CC}" dt="2022-08-01T03:15:14.355" v="674" actId="1076"/>
          <ac:spMkLst>
            <pc:docMk/>
            <pc:sldMk cId="1341905875" sldId="687"/>
            <ac:spMk id="43" creationId="{5A145F07-CB28-903C-5A5C-F46BD4F470BC}"/>
          </ac:spMkLst>
        </pc:spChg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44" creationId="{3883AF31-6F36-3811-71C1-FED702261682}"/>
          </ac:spMkLst>
        </pc:spChg>
        <pc:spChg chg="add mod">
          <ac:chgData name="안 승훈" userId="e6453ba8-b36d-4e7c-b6a2-146b5ce5f61b" providerId="ADAL" clId="{6A320A86-FE2A-419C-8EEF-13881E2774CC}" dt="2022-08-01T03:15:32.869" v="755" actId="571"/>
          <ac:spMkLst>
            <pc:docMk/>
            <pc:sldMk cId="1341905875" sldId="687"/>
            <ac:spMk id="45" creationId="{CFED9A2E-1BE5-8A5D-EC46-6418212E4105}"/>
          </ac:spMkLst>
        </pc:spChg>
        <pc:spChg chg="add mod">
          <ac:chgData name="안 승훈" userId="e6453ba8-b36d-4e7c-b6a2-146b5ce5f61b" providerId="ADAL" clId="{6A320A86-FE2A-419C-8EEF-13881E2774CC}" dt="2022-08-01T03:15:59.359" v="770" actId="1076"/>
          <ac:spMkLst>
            <pc:docMk/>
            <pc:sldMk cId="1341905875" sldId="687"/>
            <ac:spMk id="46" creationId="{17901217-6460-9087-90CC-BCAED561C017}"/>
          </ac:spMkLst>
        </pc:spChg>
        <pc:grpChg chg="add del mod">
          <ac:chgData name="안 승훈" userId="e6453ba8-b36d-4e7c-b6a2-146b5ce5f61b" providerId="ADAL" clId="{6A320A86-FE2A-419C-8EEF-13881E2774CC}" dt="2022-08-01T08:01:17.692" v="2015" actId="165"/>
          <ac:grpSpMkLst>
            <pc:docMk/>
            <pc:sldMk cId="1341905875" sldId="687"/>
            <ac:grpSpMk id="28" creationId="{2CFF180C-A1ED-3723-33BC-67B1A1D8AD04}"/>
          </ac:grpSpMkLst>
        </pc:grpChg>
        <pc:graphicFrameChg chg="mod">
          <ac:chgData name="안 승훈" userId="e6453ba8-b36d-4e7c-b6a2-146b5ce5f61b" providerId="ADAL" clId="{6A320A86-FE2A-419C-8EEF-13881E2774CC}" dt="2022-08-01T03:03:09.481" v="316"/>
          <ac:graphicFrameMkLst>
            <pc:docMk/>
            <pc:sldMk cId="1341905875" sldId="687"/>
            <ac:graphicFrameMk id="25" creationId="{35877C62-D5D7-0E27-DA99-1CBD4A6BC30B}"/>
          </ac:graphicFrameMkLst>
        </pc:graphicFrameChg>
        <pc:graphicFrameChg chg="add mod modGraphic">
          <ac:chgData name="안 승훈" userId="e6453ba8-b36d-4e7c-b6a2-146b5ce5f61b" providerId="ADAL" clId="{6A320A86-FE2A-419C-8EEF-13881E2774CC}" dt="2022-08-01T03:15:19.847" v="696" actId="1037"/>
          <ac:graphicFrameMkLst>
            <pc:docMk/>
            <pc:sldMk cId="1341905875" sldId="687"/>
            <ac:graphicFrameMk id="26" creationId="{2B244886-AE1E-EF2E-7922-E383F1C6F67B}"/>
          </ac:graphicFrameMkLst>
        </pc:graphicFrameChg>
        <pc:graphicFrameChg chg="add mod modGraphic">
          <ac:chgData name="안 승훈" userId="e6453ba8-b36d-4e7c-b6a2-146b5ce5f61b" providerId="ADAL" clId="{6A320A86-FE2A-419C-8EEF-13881E2774CC}" dt="2022-08-02T06:48:08.775" v="2016" actId="339"/>
          <ac:graphicFrameMkLst>
            <pc:docMk/>
            <pc:sldMk cId="1341905875" sldId="687"/>
            <ac:graphicFrameMk id="27" creationId="{32E5AE8F-9A93-C8B3-9410-4E222D189906}"/>
          </ac:graphicFrameMkLst>
        </pc:graphicFrameChg>
        <pc:graphicFrameChg chg="mod topLvl modGraphic">
          <ac:chgData name="안 승훈" userId="e6453ba8-b36d-4e7c-b6a2-146b5ce5f61b" providerId="ADAL" clId="{6A320A86-FE2A-419C-8EEF-13881E2774CC}" dt="2022-08-01T08:01:17.692" v="2015" actId="165"/>
          <ac:graphicFrameMkLst>
            <pc:docMk/>
            <pc:sldMk cId="1341905875" sldId="687"/>
            <ac:graphicFrameMk id="32" creationId="{1FB589C7-8306-DA48-270A-8BB8CC3FECE9}"/>
          </ac:graphicFrameMkLst>
        </pc:graphicFrameChg>
        <pc:graphicFrameChg chg="mod topLvl modGraphic">
          <ac:chgData name="안 승훈" userId="e6453ba8-b36d-4e7c-b6a2-146b5ce5f61b" providerId="ADAL" clId="{6A320A86-FE2A-419C-8EEF-13881E2774CC}" dt="2022-08-01T08:01:17.692" v="2015" actId="165"/>
          <ac:graphicFrameMkLst>
            <pc:docMk/>
            <pc:sldMk cId="1341905875" sldId="687"/>
            <ac:graphicFrameMk id="35" creationId="{E4978CA1-3350-1B6D-B2BE-790A465343B3}"/>
          </ac:graphicFrameMkLst>
        </pc:graphicFrameChg>
        <pc:graphicFrameChg chg="add del mod modGraphic">
          <ac:chgData name="안 승훈" userId="e6453ba8-b36d-4e7c-b6a2-146b5ce5f61b" providerId="ADAL" clId="{6A320A86-FE2A-419C-8EEF-13881E2774CC}" dt="2022-08-01T03:26:51.086" v="885" actId="21"/>
          <ac:graphicFrameMkLst>
            <pc:docMk/>
            <pc:sldMk cId="1341905875" sldId="687"/>
            <ac:graphicFrameMk id="47" creationId="{9761C699-D350-8526-1FB2-FCA389359A85}"/>
          </ac:graphicFrameMkLst>
        </pc:graphicFrameChg>
      </pc:sldChg>
      <pc:sldChg chg="addSp delSp modSp del mod">
        <pc:chgData name="안 승훈" userId="e6453ba8-b36d-4e7c-b6a2-146b5ce5f61b" providerId="ADAL" clId="{6A320A86-FE2A-419C-8EEF-13881E2774CC}" dt="2022-08-01T03:13:48.465" v="630" actId="2696"/>
        <pc:sldMkLst>
          <pc:docMk/>
          <pc:sldMk cId="3815725" sldId="689"/>
        </pc:sldMkLst>
        <pc:spChg chg="del">
          <ac:chgData name="안 승훈" userId="e6453ba8-b36d-4e7c-b6a2-146b5ce5f61b" providerId="ADAL" clId="{6A320A86-FE2A-419C-8EEF-13881E2774CC}" dt="2022-08-01T02:51:26.910" v="38"/>
          <ac:spMkLst>
            <pc:docMk/>
            <pc:sldMk cId="3815725" sldId="689"/>
            <ac:spMk id="3" creationId="{A5FBF38D-915B-3D04-E52C-D604D2A6B206}"/>
          </ac:spMkLst>
        </pc:spChg>
        <pc:spChg chg="add mod">
          <ac:chgData name="안 승훈" userId="e6453ba8-b36d-4e7c-b6a2-146b5ce5f61b" providerId="ADAL" clId="{6A320A86-FE2A-419C-8EEF-13881E2774CC}" dt="2022-08-01T02:57:55.940" v="160" actId="164"/>
          <ac:spMkLst>
            <pc:docMk/>
            <pc:sldMk cId="3815725" sldId="689"/>
            <ac:spMk id="14" creationId="{D514E73D-661E-6206-83C6-2C95EC938A33}"/>
          </ac:spMkLst>
        </pc:spChg>
        <pc:spChg chg="add mod">
          <ac:chgData name="안 승훈" userId="e6453ba8-b36d-4e7c-b6a2-146b5ce5f61b" providerId="ADAL" clId="{6A320A86-FE2A-419C-8EEF-13881E2774CC}" dt="2022-08-01T02:57:55.940" v="160" actId="164"/>
          <ac:spMkLst>
            <pc:docMk/>
            <pc:sldMk cId="3815725" sldId="689"/>
            <ac:spMk id="16" creationId="{7CDBCEA6-7B91-D8AF-BEAC-1CDD0B312FB3}"/>
          </ac:spMkLst>
        </pc:spChg>
        <pc:spChg chg="add mod">
          <ac:chgData name="안 승훈" userId="e6453ba8-b36d-4e7c-b6a2-146b5ce5f61b" providerId="ADAL" clId="{6A320A86-FE2A-419C-8EEF-13881E2774CC}" dt="2022-08-01T02:57:55.940" v="160" actId="164"/>
          <ac:spMkLst>
            <pc:docMk/>
            <pc:sldMk cId="3815725" sldId="689"/>
            <ac:spMk id="18" creationId="{81953CF8-3A7D-A9FE-F6D4-E6837975A95E}"/>
          </ac:spMkLst>
        </pc:spChg>
        <pc:spChg chg="add mod">
          <ac:chgData name="안 승훈" userId="e6453ba8-b36d-4e7c-b6a2-146b5ce5f61b" providerId="ADAL" clId="{6A320A86-FE2A-419C-8EEF-13881E2774CC}" dt="2022-08-01T02:58:43.859" v="168" actId="1076"/>
          <ac:spMkLst>
            <pc:docMk/>
            <pc:sldMk cId="3815725" sldId="689"/>
            <ac:spMk id="21" creationId="{CDAD1966-03AB-3D23-BDEC-B1E6387343EB}"/>
          </ac:spMkLst>
        </pc:spChg>
        <pc:spChg chg="add mod">
          <ac:chgData name="안 승훈" userId="e6453ba8-b36d-4e7c-b6a2-146b5ce5f61b" providerId="ADAL" clId="{6A320A86-FE2A-419C-8EEF-13881E2774CC}" dt="2022-08-01T02:57:55.940" v="160" actId="164"/>
          <ac:spMkLst>
            <pc:docMk/>
            <pc:sldMk cId="3815725" sldId="689"/>
            <ac:spMk id="23" creationId="{1E7CB655-511E-3724-6728-2A5DCE263100}"/>
          </ac:spMkLst>
        </pc:spChg>
        <pc:grpChg chg="add mod">
          <ac:chgData name="안 승훈" userId="e6453ba8-b36d-4e7c-b6a2-146b5ce5f61b" providerId="ADAL" clId="{6A320A86-FE2A-419C-8EEF-13881E2774CC}" dt="2022-08-01T02:59:32.236" v="175" actId="14100"/>
          <ac:grpSpMkLst>
            <pc:docMk/>
            <pc:sldMk cId="3815725" sldId="689"/>
            <ac:grpSpMk id="25" creationId="{29680ADA-7C06-3CAC-5ADB-F30AD874902B}"/>
          </ac:grpSpMkLst>
        </pc:grpChg>
        <pc:graphicFrameChg chg="del mod modGraphic">
          <ac:chgData name="안 승훈" userId="e6453ba8-b36d-4e7c-b6a2-146b5ce5f61b" providerId="ADAL" clId="{6A320A86-FE2A-419C-8EEF-13881E2774CC}" dt="2022-08-01T02:56:11.918" v="118" actId="21"/>
          <ac:graphicFrameMkLst>
            <pc:docMk/>
            <pc:sldMk cId="3815725" sldId="689"/>
            <ac:graphicFrameMk id="4" creationId="{C0A02602-4DE2-9187-6868-88237E0C2B68}"/>
          </ac:graphicFrameMkLst>
        </pc:graphicFrameChg>
        <pc:graphicFrameChg chg="add mod modGraphic">
          <ac:chgData name="안 승훈" userId="e6453ba8-b36d-4e7c-b6a2-146b5ce5f61b" providerId="ADAL" clId="{6A320A86-FE2A-419C-8EEF-13881E2774CC}" dt="2022-08-01T02:58:12.647" v="165" actId="1076"/>
          <ac:graphicFrameMkLst>
            <pc:docMk/>
            <pc:sldMk cId="3815725" sldId="689"/>
            <ac:graphicFrameMk id="6" creationId="{AE7D9D1A-27D1-6624-A571-6E7F1AA35166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1:38.971" v="41"/>
          <ac:graphicFrameMkLst>
            <pc:docMk/>
            <pc:sldMk cId="3815725" sldId="689"/>
            <ac:graphicFrameMk id="7" creationId="{B4BC535F-21BF-53FA-FF86-9FA2BD2DFE8F}"/>
          </ac:graphicFrameMkLst>
        </pc:graphicFrameChg>
        <pc:graphicFrameChg chg="add del mod modGraphic">
          <ac:chgData name="안 승훈" userId="e6453ba8-b36d-4e7c-b6a2-146b5ce5f61b" providerId="ADAL" clId="{6A320A86-FE2A-419C-8EEF-13881E2774CC}" dt="2022-08-01T02:52:08.181" v="52" actId="21"/>
          <ac:graphicFrameMkLst>
            <pc:docMk/>
            <pc:sldMk cId="3815725" sldId="689"/>
            <ac:graphicFrameMk id="8" creationId="{D9C30228-0C61-2D85-07D0-0B15B0207172}"/>
          </ac:graphicFrameMkLst>
        </pc:graphicFrameChg>
        <pc:graphicFrameChg chg="add del mod modGraphic">
          <ac:chgData name="안 승훈" userId="e6453ba8-b36d-4e7c-b6a2-146b5ce5f61b" providerId="ADAL" clId="{6A320A86-FE2A-419C-8EEF-13881E2774CC}" dt="2022-08-01T02:52:00.659" v="47" actId="21"/>
          <ac:graphicFrameMkLst>
            <pc:docMk/>
            <pc:sldMk cId="3815725" sldId="689"/>
            <ac:graphicFrameMk id="9" creationId="{CD6565FC-4CC5-FE0C-6F7C-BB0C0EA42619}"/>
          </ac:graphicFrameMkLst>
        </pc:graphicFrameChg>
        <pc:graphicFrameChg chg="add mod modGraphic">
          <ac:chgData name="안 승훈" userId="e6453ba8-b36d-4e7c-b6a2-146b5ce5f61b" providerId="ADAL" clId="{6A320A86-FE2A-419C-8EEF-13881E2774CC}" dt="2022-08-01T02:58:20.545" v="166" actId="339"/>
          <ac:graphicFrameMkLst>
            <pc:docMk/>
            <pc:sldMk cId="3815725" sldId="689"/>
            <ac:graphicFrameMk id="10" creationId="{C079D75B-6908-1FA6-C4AB-A7F966E9CC24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6:45.014" v="140" actId="21"/>
          <ac:graphicFrameMkLst>
            <pc:docMk/>
            <pc:sldMk cId="3815725" sldId="689"/>
            <ac:graphicFrameMk id="11" creationId="{5ED26DD4-68C2-EBCB-2A5F-DE9981617A30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6:28.981" v="133" actId="21"/>
          <ac:graphicFrameMkLst>
            <pc:docMk/>
            <pc:sldMk cId="3815725" sldId="689"/>
            <ac:graphicFrameMk id="15" creationId="{9B4C9A69-6C1F-8197-4024-48137B68976A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6:46.054" v="142" actId="21"/>
          <ac:graphicFrameMkLst>
            <pc:docMk/>
            <pc:sldMk cId="3815725" sldId="689"/>
            <ac:graphicFrameMk id="17" creationId="{326C371F-B2A8-4244-9154-79D05BC323E1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7:06.574" v="150" actId="21"/>
          <ac:graphicFrameMkLst>
            <pc:docMk/>
            <pc:sldMk cId="3815725" sldId="689"/>
            <ac:graphicFrameMk id="19" creationId="{9C066FE9-8270-3780-5D9A-620D1C829105}"/>
          </ac:graphicFrameMkLst>
        </pc:graphicFrameChg>
        <pc:graphicFrameChg chg="add mod">
          <ac:chgData name="안 승훈" userId="e6453ba8-b36d-4e7c-b6a2-146b5ce5f61b" providerId="ADAL" clId="{6A320A86-FE2A-419C-8EEF-13881E2774CC}" dt="2022-08-01T02:57:55.940" v="160" actId="164"/>
          <ac:graphicFrameMkLst>
            <pc:docMk/>
            <pc:sldMk cId="3815725" sldId="689"/>
            <ac:graphicFrameMk id="20" creationId="{79B36022-BFB9-2C58-0DE8-460958E4AA2D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7:32.774" v="157" actId="21"/>
          <ac:graphicFrameMkLst>
            <pc:docMk/>
            <pc:sldMk cId="3815725" sldId="689"/>
            <ac:graphicFrameMk id="22" creationId="{0BA54048-D1B9-7D76-19BC-EA24F4255750}"/>
          </ac:graphicFrameMkLst>
        </pc:graphicFrameChg>
        <pc:graphicFrameChg chg="add mod">
          <ac:chgData name="안 승훈" userId="e6453ba8-b36d-4e7c-b6a2-146b5ce5f61b" providerId="ADAL" clId="{6A320A86-FE2A-419C-8EEF-13881E2774CC}" dt="2022-08-01T02:57:57.115" v="162" actId="1076"/>
          <ac:graphicFrameMkLst>
            <pc:docMk/>
            <pc:sldMk cId="3815725" sldId="689"/>
            <ac:graphicFrameMk id="24" creationId="{8415F139-96E7-8F10-3F67-1C812696690D}"/>
          </ac:graphicFrameMkLst>
        </pc:graphicFrameChg>
        <pc:cxnChg chg="del mod">
          <ac:chgData name="안 승훈" userId="e6453ba8-b36d-4e7c-b6a2-146b5ce5f61b" providerId="ADAL" clId="{6A320A86-FE2A-419C-8EEF-13881E2774CC}" dt="2022-08-01T02:54:04.864" v="69" actId="478"/>
          <ac:cxnSpMkLst>
            <pc:docMk/>
            <pc:sldMk cId="3815725" sldId="689"/>
            <ac:cxnSpMk id="5" creationId="{6AE01D45-7F44-754A-066F-8B2413346583}"/>
          </ac:cxnSpMkLst>
        </pc:cxnChg>
        <pc:cxnChg chg="add del mod">
          <ac:chgData name="안 승훈" userId="e6453ba8-b36d-4e7c-b6a2-146b5ce5f61b" providerId="ADAL" clId="{6A320A86-FE2A-419C-8EEF-13881E2774CC}" dt="2022-08-01T02:54:02.643" v="68" actId="478"/>
          <ac:cxnSpMkLst>
            <pc:docMk/>
            <pc:sldMk cId="3815725" sldId="689"/>
            <ac:cxnSpMk id="13" creationId="{2DC7B291-23C6-2EA2-CEE2-3F48D7BEEE3F}"/>
          </ac:cxnSpMkLst>
        </pc:cxnChg>
      </pc:sldChg>
      <pc:sldChg chg="addSp delSp modSp mod">
        <pc:chgData name="안 승훈" userId="e6453ba8-b36d-4e7c-b6a2-146b5ce5f61b" providerId="ADAL" clId="{6A320A86-FE2A-419C-8EEF-13881E2774CC}" dt="2022-08-01T04:41:09.282" v="2001"/>
        <pc:sldMkLst>
          <pc:docMk/>
          <pc:sldMk cId="1670154121" sldId="690"/>
        </pc:sldMkLst>
        <pc:graphicFrameChg chg="del mod">
          <ac:chgData name="안 승훈" userId="e6453ba8-b36d-4e7c-b6a2-146b5ce5f61b" providerId="ADAL" clId="{6A320A86-FE2A-419C-8EEF-13881E2774CC}" dt="2022-08-01T04:40:26.883" v="1975" actId="478"/>
          <ac:graphicFrameMkLst>
            <pc:docMk/>
            <pc:sldMk cId="1670154121" sldId="690"/>
            <ac:graphicFrameMk id="3" creationId="{6FFCA1FB-7F1E-35F0-4AE1-4343449BCBEC}"/>
          </ac:graphicFrameMkLst>
        </pc:graphicFrameChg>
        <pc:graphicFrameChg chg="add mod">
          <ac:chgData name="안 승훈" userId="e6453ba8-b36d-4e7c-b6a2-146b5ce5f61b" providerId="ADAL" clId="{6A320A86-FE2A-419C-8EEF-13881E2774CC}" dt="2022-08-01T04:41:09.282" v="2001"/>
          <ac:graphicFrameMkLst>
            <pc:docMk/>
            <pc:sldMk cId="1670154121" sldId="690"/>
            <ac:graphicFrameMk id="29" creationId="{01270191-8E29-6687-49B1-7094AD31C7CF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53C4B8E-01F0-49DB-9813-C383CBCD4BDF}" type="datetime1">
              <a:rPr lang="ko-KR" altLang="en-US" smtClean="0"/>
              <a:t>2023-09-04</a:t>
            </a:fld>
            <a:endParaRPr 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6F407E-5533-4A20-9E83-3BE9F89F0701}" type="datetime1">
              <a:rPr lang="ko-KR" altLang="en-US" smtClean="0"/>
              <a:t>2023-09-04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2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27" y="549150"/>
            <a:ext cx="11090275" cy="529248"/>
          </a:xfrm>
        </p:spPr>
        <p:txBody>
          <a:bodyPr/>
          <a:lstStyle/>
          <a:p>
            <a:r>
              <a:rPr lang="en-US" altLang="ko-KR" dirty="0"/>
              <a:t>Digital Twin Factory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16653B-561D-9A2F-AC33-18835A4597CB}"/>
              </a:ext>
            </a:extLst>
          </p:cNvPr>
          <p:cNvSpPr txBox="1"/>
          <p:nvPr/>
        </p:nvSpPr>
        <p:spPr>
          <a:xfrm>
            <a:off x="365288" y="1777627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en-US" altLang="ko-KR" sz="700" dirty="0"/>
              <a:t>Start A</a:t>
            </a:r>
          </a:p>
          <a:p>
            <a:r>
              <a:rPr lang="en-US" altLang="ko-KR" sz="700" dirty="0"/>
              <a:t>(System Read Port)</a:t>
            </a:r>
            <a:endParaRPr lang="ko-KR" altLang="en-US" sz="7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40024B0-FD58-FB67-F872-0CD887081F80}"/>
              </a:ext>
            </a:extLst>
          </p:cNvPr>
          <p:cNvGrpSpPr/>
          <p:nvPr/>
        </p:nvGrpSpPr>
        <p:grpSpPr>
          <a:xfrm>
            <a:off x="8274522" y="3631500"/>
            <a:ext cx="2973110" cy="2274740"/>
            <a:chOff x="2910408" y="4421884"/>
            <a:chExt cx="2164014" cy="160313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3BA04E4-B63E-285D-B07F-53F91ADE2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 flipH="1">
              <a:off x="2910408" y="4424716"/>
              <a:ext cx="2164014" cy="1600299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5407289-6658-5134-BF82-F0777520F183}"/>
                </a:ext>
              </a:extLst>
            </p:cNvPr>
            <p:cNvGrpSpPr/>
            <p:nvPr/>
          </p:nvGrpSpPr>
          <p:grpSpPr>
            <a:xfrm>
              <a:off x="2910408" y="4421884"/>
              <a:ext cx="2164014" cy="1603131"/>
              <a:chOff x="5650523" y="934978"/>
              <a:chExt cx="4589585" cy="3144653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5D7BC40-DCE3-071D-933D-03AD448248DE}"/>
                  </a:ext>
                </a:extLst>
              </p:cNvPr>
              <p:cNvSpPr/>
              <p:nvPr/>
            </p:nvSpPr>
            <p:spPr>
              <a:xfrm>
                <a:off x="8022890" y="2741221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algn="r"/>
                <a:r>
                  <a:rPr lang="en-US" altLang="ko-KR" sz="800"/>
                  <a:t>P4</a:t>
                </a:r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C2151FA-6984-D40C-6250-4295517BE687}"/>
                  </a:ext>
                </a:extLst>
              </p:cNvPr>
              <p:cNvSpPr/>
              <p:nvPr/>
            </p:nvSpPr>
            <p:spPr>
              <a:xfrm>
                <a:off x="6055581" y="1479151"/>
                <a:ext cx="250134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algn="r"/>
                <a:r>
                  <a:rPr lang="en-US" altLang="ko-KR" sz="800"/>
                  <a:t>P1</a:t>
                </a:r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E450C4F-654F-1453-120C-F1C6A63503B7}"/>
                  </a:ext>
                </a:extLst>
              </p:cNvPr>
              <p:cNvSpPr/>
              <p:nvPr/>
            </p:nvSpPr>
            <p:spPr>
              <a:xfrm>
                <a:off x="6055582" y="3259156"/>
                <a:ext cx="142571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algn="r"/>
                <a:r>
                  <a:rPr lang="en-US" altLang="ko-KR" sz="800">
                    <a:solidFill>
                      <a:schemeClr val="tx1"/>
                    </a:solidFill>
                  </a:rPr>
                  <a:t>P5</a:t>
                </a:r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ACDF3FA-3252-B907-5136-94F968061956}"/>
                  </a:ext>
                </a:extLst>
              </p:cNvPr>
              <p:cNvSpPr/>
              <p:nvPr/>
            </p:nvSpPr>
            <p:spPr>
              <a:xfrm>
                <a:off x="6055582" y="2188513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algn="r"/>
                <a:r>
                  <a:rPr lang="en-US" altLang="ko-KR" sz="800"/>
                  <a:t>P3</a:t>
                </a:r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F346DE5-46A0-E8A1-9D31-B2E4F5495154}"/>
                  </a:ext>
                </a:extLst>
              </p:cNvPr>
              <p:cNvSpPr/>
              <p:nvPr/>
            </p:nvSpPr>
            <p:spPr>
              <a:xfrm>
                <a:off x="9032561" y="3259156"/>
                <a:ext cx="86253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algn="r"/>
                <a:r>
                  <a:rPr lang="en-US" altLang="ko-KR" sz="800">
                    <a:solidFill>
                      <a:schemeClr val="tx1"/>
                    </a:solidFill>
                  </a:rPr>
                  <a:t>P6</a:t>
                </a:r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1C84F7A-2C08-0627-4F4E-3790F685A09F}"/>
                  </a:ext>
                </a:extLst>
              </p:cNvPr>
              <p:cNvSpPr/>
              <p:nvPr/>
            </p:nvSpPr>
            <p:spPr>
              <a:xfrm>
                <a:off x="8901941" y="1479150"/>
                <a:ext cx="99315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algn="r"/>
                <a:r>
                  <a:rPr lang="en-US" altLang="ko-KR" sz="800"/>
                  <a:t>P2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C209741-B14C-EEA1-5F0A-251236DE38AE}"/>
                  </a:ext>
                </a:extLst>
              </p:cNvPr>
              <p:cNvSpPr/>
              <p:nvPr/>
            </p:nvSpPr>
            <p:spPr>
              <a:xfrm>
                <a:off x="5650523" y="934978"/>
                <a:ext cx="4589585" cy="3144653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algn="r"/>
                <a:r>
                  <a:rPr lang="en-US" altLang="ko-KR" sz="800" dirty="0"/>
                  <a:t>Paint Line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D44DEC57-D822-CD34-09A9-5A3F82331C93}"/>
              </a:ext>
            </a:extLst>
          </p:cNvPr>
          <p:cNvSpPr>
            <a:spLocks noChangeAspect="1"/>
          </p:cNvSpPr>
          <p:nvPr/>
        </p:nvSpPr>
        <p:spPr>
          <a:xfrm flipH="1">
            <a:off x="8014251" y="4583239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dk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9B31355-F1AE-CC8E-A69A-C2B12A8A9F54}"/>
              </a:ext>
            </a:extLst>
          </p:cNvPr>
          <p:cNvCxnSpPr>
            <a:cxnSpLocks/>
            <a:stCxn id="44" idx="2"/>
            <a:endCxn id="29" idx="2"/>
          </p:cNvCxnSpPr>
          <p:nvPr/>
        </p:nvCxnSpPr>
        <p:spPr>
          <a:xfrm rot="5400000" flipH="1" flipV="1">
            <a:off x="6574218" y="2817497"/>
            <a:ext cx="98116" cy="6275601"/>
          </a:xfrm>
          <a:prstGeom prst="bentConnector3">
            <a:avLst>
              <a:gd name="adj1" fmla="val -232990"/>
            </a:avLst>
          </a:prstGeom>
          <a:ln w="38100">
            <a:solidFill>
              <a:schemeClr val="accent1">
                <a:lumMod val="75000"/>
              </a:schemeClr>
            </a:solidFill>
            <a:prstDash val="solid"/>
            <a:tailEnd type="triangl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609BF1-D94A-C0AF-59DD-5C578D9D96C9}"/>
              </a:ext>
            </a:extLst>
          </p:cNvPr>
          <p:cNvSpPr txBox="1"/>
          <p:nvPr/>
        </p:nvSpPr>
        <p:spPr>
          <a:xfrm>
            <a:off x="448981" y="4648373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en-US" altLang="ko-KR" sz="700" dirty="0"/>
              <a:t>Start B</a:t>
            </a:r>
          </a:p>
          <a:p>
            <a:r>
              <a:rPr lang="en-US" altLang="ko-KR" sz="700" dirty="0"/>
              <a:t>(System Read Port)</a:t>
            </a:r>
            <a:endParaRPr lang="ko-KR" altLang="en-US" sz="7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9B5D0DF-D644-2B61-EF97-49A475B2C7FF}"/>
              </a:ext>
            </a:extLst>
          </p:cNvPr>
          <p:cNvGrpSpPr/>
          <p:nvPr/>
        </p:nvGrpSpPr>
        <p:grpSpPr>
          <a:xfrm flipH="1">
            <a:off x="565427" y="1542295"/>
            <a:ext cx="5849486" cy="4465699"/>
            <a:chOff x="1014452" y="1516920"/>
            <a:chExt cx="5895203" cy="4465699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DE7AB08-7FF3-9C52-B6B6-EBC141A31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flipH="1">
              <a:off x="1090579" y="1520560"/>
              <a:ext cx="5756488" cy="4462059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0DD297-DAFD-5869-FA3A-101C5CFF963F}"/>
                </a:ext>
              </a:extLst>
            </p:cNvPr>
            <p:cNvSpPr/>
            <p:nvPr/>
          </p:nvSpPr>
          <p:spPr>
            <a:xfrm>
              <a:off x="5739959" y="4332655"/>
              <a:ext cx="95299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r"/>
              <a:r>
                <a:rPr lang="en-US" altLang="ko-KR" sz="1050"/>
                <a:t>BC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842FBF0-C8CE-B863-C2C7-84809CBBEAFC}"/>
                </a:ext>
              </a:extLst>
            </p:cNvPr>
            <p:cNvSpPr/>
            <p:nvPr/>
          </p:nvSpPr>
          <p:spPr>
            <a:xfrm>
              <a:off x="3769976" y="2278950"/>
              <a:ext cx="2922982" cy="537260"/>
            </a:xfrm>
            <a:prstGeom prst="rect">
              <a:avLst/>
            </a:prstGeom>
            <a:noFill/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r"/>
              <a:r>
                <a:rPr lang="en-US" altLang="ko-KR" sz="1050" dirty="0"/>
                <a:t>BB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F3444CA-D6D9-9363-6C76-6D7C782F6A74}"/>
                </a:ext>
              </a:extLst>
            </p:cNvPr>
            <p:cNvSpPr/>
            <p:nvPr/>
          </p:nvSpPr>
          <p:spPr>
            <a:xfrm>
              <a:off x="1593273" y="1655380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r"/>
              <a:r>
                <a:rPr lang="en-US" altLang="ko-KR" sz="1050"/>
                <a:t>SIDE RH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75CE10A-5CBC-F6EF-01F5-BF029A2AA939}"/>
                </a:ext>
              </a:extLst>
            </p:cNvPr>
            <p:cNvSpPr/>
            <p:nvPr/>
          </p:nvSpPr>
          <p:spPr>
            <a:xfrm>
              <a:off x="1593273" y="2916974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r"/>
              <a:r>
                <a:rPr lang="en-US" altLang="ko-KR" sz="1050"/>
                <a:t>SIDE LH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4F1148E-28DC-691F-A71E-E9E5F8240575}"/>
                </a:ext>
              </a:extLst>
            </p:cNvPr>
            <p:cNvSpPr/>
            <p:nvPr/>
          </p:nvSpPr>
          <p:spPr>
            <a:xfrm>
              <a:off x="4294786" y="3701813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r"/>
              <a:r>
                <a:rPr lang="en-US" altLang="ko-KR" sz="1050" dirty="0">
                  <a:solidFill>
                    <a:schemeClr val="tx1"/>
                  </a:solidFill>
                </a:rPr>
                <a:t>DOOR RH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5B2A0C-8031-2F61-7620-6A9C7B6D844E}"/>
                </a:ext>
              </a:extLst>
            </p:cNvPr>
            <p:cNvSpPr/>
            <p:nvPr/>
          </p:nvSpPr>
          <p:spPr>
            <a:xfrm>
              <a:off x="4294786" y="4963409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r"/>
              <a:r>
                <a:rPr lang="en-US" altLang="ko-KR" sz="1050">
                  <a:solidFill>
                    <a:schemeClr val="tx1"/>
                  </a:solidFill>
                </a:rPr>
                <a:t>DOOR LH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09346A6-C9B3-7CEA-0EA8-0517B50781B9}"/>
                </a:ext>
              </a:extLst>
            </p:cNvPr>
            <p:cNvSpPr/>
            <p:nvPr/>
          </p:nvSpPr>
          <p:spPr>
            <a:xfrm>
              <a:off x="1593273" y="4332655"/>
              <a:ext cx="235149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r"/>
              <a:r>
                <a:rPr lang="en-US" altLang="ko-KR" sz="1050"/>
                <a:t>BR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551853-BD5E-D0AA-0517-5F7BA06B2D5D}"/>
                </a:ext>
              </a:extLst>
            </p:cNvPr>
            <p:cNvSpPr/>
            <p:nvPr/>
          </p:nvSpPr>
          <p:spPr>
            <a:xfrm>
              <a:off x="1585952" y="4961524"/>
              <a:ext cx="1083343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r"/>
              <a:r>
                <a:rPr lang="en-US" altLang="ko-KR" sz="1050" dirty="0">
                  <a:solidFill>
                    <a:schemeClr val="tx1"/>
                  </a:solidFill>
                </a:rPr>
                <a:t>HOOD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2C1B9E7-3FF7-DE92-A747-1B54620D64AF}"/>
                </a:ext>
              </a:extLst>
            </p:cNvPr>
            <p:cNvSpPr/>
            <p:nvPr/>
          </p:nvSpPr>
          <p:spPr>
            <a:xfrm>
              <a:off x="1585952" y="2281088"/>
              <a:ext cx="1247403" cy="537260"/>
            </a:xfrm>
            <a:prstGeom prst="rect">
              <a:avLst/>
            </a:prstGeom>
            <a:ln w="762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r"/>
              <a:r>
                <a:rPr lang="en-US" altLang="ko-KR" sz="1050" dirty="0"/>
                <a:t>FLOOR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2A62BBF-2662-DE3C-3A55-E4A0A2E71FCD}"/>
                </a:ext>
              </a:extLst>
            </p:cNvPr>
            <p:cNvSpPr/>
            <p:nvPr/>
          </p:nvSpPr>
          <p:spPr>
            <a:xfrm>
              <a:off x="1084519" y="1516920"/>
              <a:ext cx="5764530" cy="4462061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r"/>
              <a:r>
                <a:rPr lang="en-US" altLang="ko-KR" sz="1050" dirty="0"/>
                <a:t>Body Line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09512C1-D827-4EBE-3C12-5FA5F099FA2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14452" y="1917198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dk1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96C2B42-D83F-9B90-EE97-002AF21242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55155" y="4572106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dk1"/>
                </a:solidFill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A508A64-D568-A52B-180C-BE1DA9B76CD1}"/>
                </a:ext>
              </a:extLst>
            </p:cNvPr>
            <p:cNvCxnSpPr>
              <a:cxnSpLocks/>
              <a:stCxn id="45" idx="2"/>
              <a:endCxn id="37" idx="1"/>
            </p:cNvCxnSpPr>
            <p:nvPr/>
          </p:nvCxnSpPr>
          <p:spPr>
            <a:xfrm flipV="1">
              <a:off x="1068952" y="1924010"/>
              <a:ext cx="524322" cy="28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BF5F93E-B28B-84AE-6154-AF21D6586D6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019" y="5191351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dk1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3AA2822-8BA0-96A7-EE57-EC740235F397}"/>
                </a:ext>
              </a:extLst>
            </p:cNvPr>
            <p:cNvCxnSpPr>
              <a:cxnSpLocks/>
              <a:stCxn id="48" idx="2"/>
              <a:endCxn id="42" idx="1"/>
            </p:cNvCxnSpPr>
            <p:nvPr/>
          </p:nvCxnSpPr>
          <p:spPr>
            <a:xfrm>
              <a:off x="1084519" y="5226468"/>
              <a:ext cx="501433" cy="3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E2D2338-F3EA-9245-2DC8-DB50148DBB00}"/>
                </a:ext>
              </a:extLst>
            </p:cNvPr>
            <p:cNvCxnSpPr>
              <a:cxnSpLocks/>
              <a:stCxn id="45" idx="2"/>
              <a:endCxn id="43" idx="1"/>
            </p:cNvCxnSpPr>
            <p:nvPr/>
          </p:nvCxnSpPr>
          <p:spPr>
            <a:xfrm>
              <a:off x="1068952" y="1952315"/>
              <a:ext cx="517000" cy="597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4057FC4C-8D9B-F6E6-1341-1E7EA31E26C6}"/>
                </a:ext>
              </a:extLst>
            </p:cNvPr>
            <p:cNvCxnSpPr>
              <a:cxnSpLocks/>
              <a:stCxn id="45" idx="2"/>
              <a:endCxn id="38" idx="1"/>
            </p:cNvCxnSpPr>
            <p:nvPr/>
          </p:nvCxnSpPr>
          <p:spPr>
            <a:xfrm>
              <a:off x="1068952" y="1952315"/>
              <a:ext cx="524322" cy="1233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F7283CC6-0A6D-364B-E1C0-8AB86E8EF33E}"/>
                </a:ext>
              </a:extLst>
            </p:cNvPr>
            <p:cNvCxnSpPr>
              <a:stCxn id="37" idx="3"/>
              <a:endCxn id="36" idx="1"/>
            </p:cNvCxnSpPr>
            <p:nvPr/>
          </p:nvCxnSpPr>
          <p:spPr>
            <a:xfrm>
              <a:off x="3383976" y="1924010"/>
              <a:ext cx="386000" cy="623570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A4EA36AD-62C7-5398-11B8-68E5032A6EE2}"/>
                </a:ext>
              </a:extLst>
            </p:cNvPr>
            <p:cNvCxnSpPr>
              <a:cxnSpLocks/>
              <a:stCxn id="38" idx="3"/>
              <a:endCxn id="36" idx="1"/>
            </p:cNvCxnSpPr>
            <p:nvPr/>
          </p:nvCxnSpPr>
          <p:spPr>
            <a:xfrm flipV="1">
              <a:off x="3383976" y="2547580"/>
              <a:ext cx="386000" cy="638025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AB67EB2-F8FB-3972-0715-5470C9AC54FD}"/>
                </a:ext>
              </a:extLst>
            </p:cNvPr>
            <p:cNvCxnSpPr>
              <a:stCxn id="43" idx="3"/>
              <a:endCxn id="36" idx="1"/>
            </p:cNvCxnSpPr>
            <p:nvPr/>
          </p:nvCxnSpPr>
          <p:spPr>
            <a:xfrm flipV="1">
              <a:off x="2833355" y="2547580"/>
              <a:ext cx="936621" cy="2138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6CAC4C74-20DE-A613-DA86-ED2CFDE53858}"/>
                </a:ext>
              </a:extLst>
            </p:cNvPr>
            <p:cNvCxnSpPr>
              <a:cxnSpLocks/>
              <a:stCxn id="36" idx="2"/>
              <a:endCxn id="41" idx="0"/>
            </p:cNvCxnSpPr>
            <p:nvPr/>
          </p:nvCxnSpPr>
          <p:spPr>
            <a:xfrm rot="5400000">
              <a:off x="3242021" y="2343209"/>
              <a:ext cx="1516445" cy="2462447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D195A5F1-AFB1-CB4D-F3B1-C693B673B130}"/>
                </a:ext>
              </a:extLst>
            </p:cNvPr>
            <p:cNvCxnSpPr>
              <a:cxnSpLocks/>
              <a:stCxn id="42" idx="2"/>
              <a:endCxn id="35" idx="1"/>
            </p:cNvCxnSpPr>
            <p:nvPr/>
          </p:nvCxnSpPr>
          <p:spPr>
            <a:xfrm rot="5400000" flipH="1" flipV="1">
              <a:off x="3485041" y="3243867"/>
              <a:ext cx="897500" cy="3612335"/>
            </a:xfrm>
            <a:prstGeom prst="bentConnector4">
              <a:avLst>
                <a:gd name="adj1" fmla="val -36141"/>
                <a:gd name="adj2" fmla="val 96631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7401A90-4E66-C90A-96EC-CCC5448E7804}"/>
                </a:ext>
              </a:extLst>
            </p:cNvPr>
            <p:cNvCxnSpPr>
              <a:cxnSpLocks/>
              <a:stCxn id="41" idx="3"/>
              <a:endCxn id="35" idx="1"/>
            </p:cNvCxnSpPr>
            <p:nvPr/>
          </p:nvCxnSpPr>
          <p:spPr>
            <a:xfrm>
              <a:off x="3944765" y="4601285"/>
              <a:ext cx="1795194" cy="0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766678A7-1007-A9D5-84D1-D2B2622549C9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5498011" y="4601285"/>
              <a:ext cx="241948" cy="630754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164137EB-FD27-DABA-3DEA-317ED367A835}"/>
                </a:ext>
              </a:extLst>
            </p:cNvPr>
            <p:cNvCxnSpPr>
              <a:cxnSpLocks/>
              <a:stCxn id="39" idx="3"/>
              <a:endCxn id="35" idx="1"/>
            </p:cNvCxnSpPr>
            <p:nvPr/>
          </p:nvCxnSpPr>
          <p:spPr>
            <a:xfrm>
              <a:off x="5498011" y="3970443"/>
              <a:ext cx="241948" cy="630842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A474301-A07B-89CC-B268-DD06296810B3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 flipV="1">
              <a:off x="3944765" y="3970443"/>
              <a:ext cx="350021" cy="630842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7AD9D32-002A-5D6F-2D21-ED20E09C4096}"/>
                </a:ext>
              </a:extLst>
            </p:cNvPr>
            <p:cNvCxnSpPr>
              <a:cxnSpLocks/>
              <a:stCxn id="41" idx="3"/>
              <a:endCxn id="40" idx="1"/>
            </p:cNvCxnSpPr>
            <p:nvPr/>
          </p:nvCxnSpPr>
          <p:spPr>
            <a:xfrm>
              <a:off x="3944765" y="4601285"/>
              <a:ext cx="350021" cy="630754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98B7CF5-4C42-D2A5-8293-EEFD407B09F9}"/>
              </a:ext>
            </a:extLst>
          </p:cNvPr>
          <p:cNvSpPr txBox="1"/>
          <p:nvPr/>
        </p:nvSpPr>
        <p:spPr>
          <a:xfrm>
            <a:off x="6384693" y="4801630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en-US" altLang="ko-KR" sz="700" dirty="0"/>
              <a:t>End Body</a:t>
            </a:r>
          </a:p>
          <a:p>
            <a:r>
              <a:rPr lang="en-US" altLang="ko-KR" sz="700" dirty="0"/>
              <a:t>(System Write Port)</a:t>
            </a:r>
            <a:endParaRPr lang="ko-KR" altLang="en-US" sz="7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AABEB46-8069-3146-58A8-534FD5F8BB12}"/>
              </a:ext>
            </a:extLst>
          </p:cNvPr>
          <p:cNvCxnSpPr>
            <a:cxnSpLocks/>
            <a:stCxn id="30" idx="2"/>
            <a:endCxn id="24" idx="1"/>
          </p:cNvCxnSpPr>
          <p:nvPr/>
        </p:nvCxnSpPr>
        <p:spPr>
          <a:xfrm flipV="1">
            <a:off x="8068751" y="4162084"/>
            <a:ext cx="468166" cy="456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4775C73-9AFD-C279-CD4D-210427F3AA0A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10157276" y="4162083"/>
            <a:ext cx="223498" cy="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37B8A10-434E-5F1A-BD29-2950D3D859BD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rot="5400000">
            <a:off x="9803268" y="3639081"/>
            <a:ext cx="239238" cy="1559135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272AA16-5D2C-E264-BA60-84E39079AF8D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>
            <a:off x="9749721" y="4675214"/>
            <a:ext cx="668010" cy="262864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16C2B2CF-D4ED-933A-E34D-BC5DC6829972}"/>
              </a:ext>
            </a:extLst>
          </p:cNvPr>
          <p:cNvCxnSpPr>
            <a:cxnSpLocks/>
            <a:stCxn id="23" idx="1"/>
            <a:endCxn id="25" idx="0"/>
          </p:cNvCxnSpPr>
          <p:nvPr/>
        </p:nvCxnSpPr>
        <p:spPr>
          <a:xfrm rot="10800000" flipV="1">
            <a:off x="8998703" y="5075025"/>
            <a:ext cx="812626" cy="237710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20748FF-6652-A1CC-6243-5AF8D3D4D141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9460489" y="5449682"/>
            <a:ext cx="100490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177107-ACC5-2299-58B9-01AAD5B94B42}"/>
              </a:ext>
            </a:extLst>
          </p:cNvPr>
          <p:cNvSpPr txBox="1"/>
          <p:nvPr/>
        </p:nvSpPr>
        <p:spPr>
          <a:xfrm>
            <a:off x="7490582" y="4252216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en-US" altLang="ko-KR" sz="700" dirty="0"/>
              <a:t>Start Paint</a:t>
            </a:r>
          </a:p>
          <a:p>
            <a:r>
              <a:rPr lang="en-US" altLang="ko-KR" sz="700" dirty="0"/>
              <a:t>(System Read Port)</a:t>
            </a:r>
            <a:endParaRPr lang="ko-KR" altLang="en-US" sz="7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46CEE09-0774-E5AD-4983-4615AC45E4CF}"/>
              </a:ext>
            </a:extLst>
          </p:cNvPr>
          <p:cNvSpPr>
            <a:spLocks noChangeAspect="1"/>
          </p:cNvSpPr>
          <p:nvPr/>
        </p:nvSpPr>
        <p:spPr>
          <a:xfrm flipH="1">
            <a:off x="10670354" y="5958425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dk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D2A95E-E64B-EE9A-44A8-3BF9171B8CCD}"/>
              </a:ext>
            </a:extLst>
          </p:cNvPr>
          <p:cNvSpPr txBox="1"/>
          <p:nvPr/>
        </p:nvSpPr>
        <p:spPr>
          <a:xfrm>
            <a:off x="10980543" y="5883641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en-US" altLang="ko-KR" sz="700" dirty="0"/>
              <a:t>End Paint</a:t>
            </a:r>
          </a:p>
          <a:p>
            <a:r>
              <a:rPr lang="en-US" altLang="ko-KR" sz="700" dirty="0"/>
              <a:t>(System Write Port)</a:t>
            </a:r>
            <a:endParaRPr lang="ko-KR" altLang="en-US" sz="7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70413A2-7FC7-AE0B-0286-1FA6EA18910B}"/>
              </a:ext>
            </a:extLst>
          </p:cNvPr>
          <p:cNvSpPr/>
          <p:nvPr/>
        </p:nvSpPr>
        <p:spPr>
          <a:xfrm>
            <a:off x="8303301" y="725917"/>
            <a:ext cx="69755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Factory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F9DEEEB2-C65E-0ADE-D32D-B0AAC4F523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4993829" y="201771"/>
            <a:ext cx="2551446" cy="1191720"/>
          </a:xfrm>
          <a:prstGeom prst="rect">
            <a:avLst/>
          </a:prstGeom>
        </p:spPr>
      </p:pic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06F3865-87DE-7114-DA0C-3A249CC15A0C}"/>
              </a:ext>
            </a:extLst>
          </p:cNvPr>
          <p:cNvCxnSpPr>
            <a:cxnSpLocks/>
            <a:stCxn id="43" idx="1"/>
            <a:endCxn id="73" idx="2"/>
          </p:cNvCxnSpPr>
          <p:nvPr/>
        </p:nvCxnSpPr>
        <p:spPr>
          <a:xfrm flipV="1">
            <a:off x="5847845" y="1393491"/>
            <a:ext cx="421707" cy="118160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52A2F3-47A3-2377-0AD0-F984E76F1001}"/>
              </a:ext>
            </a:extLst>
          </p:cNvPr>
          <p:cNvSpPr/>
          <p:nvPr/>
        </p:nvSpPr>
        <p:spPr>
          <a:xfrm>
            <a:off x="8187243" y="398175"/>
            <a:ext cx="3170858" cy="27852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ctr"/>
            <a:r>
              <a:rPr lang="en-US" altLang="ko-KR" sz="1050" dirty="0"/>
              <a:t>Top-Down Modeling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05FED38-9693-FFA5-42FE-B50C5E9DF9F5}"/>
              </a:ext>
            </a:extLst>
          </p:cNvPr>
          <p:cNvCxnSpPr>
            <a:cxnSpLocks/>
            <a:stCxn id="72" idx="2"/>
            <a:endCxn id="5" idx="1"/>
          </p:cNvCxnSpPr>
          <p:nvPr/>
        </p:nvCxnSpPr>
        <p:spPr>
          <a:xfrm rot="16200000" flipH="1">
            <a:off x="8611689" y="1044837"/>
            <a:ext cx="192274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40BF72B-DB6E-2117-259F-D54344EA6272}"/>
              </a:ext>
            </a:extLst>
          </p:cNvPr>
          <p:cNvCxnSpPr>
            <a:cxnSpLocks/>
            <a:stCxn id="72" idx="2"/>
            <a:endCxn id="6" idx="1"/>
          </p:cNvCxnSpPr>
          <p:nvPr/>
        </p:nvCxnSpPr>
        <p:spPr>
          <a:xfrm rot="16200000" flipH="1">
            <a:off x="8455086" y="1201440"/>
            <a:ext cx="505480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9E5B38-8064-97FE-791F-446DFCD195BF}"/>
              </a:ext>
            </a:extLst>
          </p:cNvPr>
          <p:cNvSpPr/>
          <p:nvPr/>
        </p:nvSpPr>
        <p:spPr>
          <a:xfrm>
            <a:off x="8763572" y="1057455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altLang="ko-KR" sz="1050" dirty="0"/>
              <a:t>Line1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91C0F6-30D3-E1D3-CB60-62C3E9F9BAFB}"/>
              </a:ext>
            </a:extLst>
          </p:cNvPr>
          <p:cNvSpPr/>
          <p:nvPr/>
        </p:nvSpPr>
        <p:spPr>
          <a:xfrm>
            <a:off x="8763572" y="1370661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altLang="ko-KR" sz="1050" dirty="0"/>
              <a:t>Line2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7B72343-6C4A-B631-A382-853F8BC64A0E}"/>
              </a:ext>
            </a:extLst>
          </p:cNvPr>
          <p:cNvCxnSpPr>
            <a:cxnSpLocks/>
            <a:stCxn id="6" idx="2"/>
            <a:endCxn id="18" idx="1"/>
          </p:cNvCxnSpPr>
          <p:nvPr/>
        </p:nvCxnSpPr>
        <p:spPr>
          <a:xfrm rot="16200000" flipH="1">
            <a:off x="9212956" y="1654057"/>
            <a:ext cx="226700" cy="2169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2785DA-3ED0-4990-C92C-282654371280}"/>
              </a:ext>
            </a:extLst>
          </p:cNvPr>
          <p:cNvSpPr/>
          <p:nvPr/>
        </p:nvSpPr>
        <p:spPr>
          <a:xfrm>
            <a:off x="9434789" y="173662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Station1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B037B10-86BF-90C5-2F47-FCA991710152}"/>
              </a:ext>
            </a:extLst>
          </p:cNvPr>
          <p:cNvSpPr/>
          <p:nvPr/>
        </p:nvSpPr>
        <p:spPr>
          <a:xfrm>
            <a:off x="9434788" y="2056003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altLang="ko-KR" sz="1050" dirty="0"/>
              <a:t>Station2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2A294153-86A3-D4A9-99A9-A3AF99FD307D}"/>
              </a:ext>
            </a:extLst>
          </p:cNvPr>
          <p:cNvCxnSpPr>
            <a:cxnSpLocks/>
            <a:stCxn id="6" idx="2"/>
            <a:endCxn id="82" idx="1"/>
          </p:cNvCxnSpPr>
          <p:nvPr/>
        </p:nvCxnSpPr>
        <p:spPr>
          <a:xfrm rot="16200000" flipH="1">
            <a:off x="9053266" y="1813746"/>
            <a:ext cx="546078" cy="2169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DFDA21F-55EE-FAD9-CD20-41DB1E15D3F8}"/>
              </a:ext>
            </a:extLst>
          </p:cNvPr>
          <p:cNvCxnSpPr>
            <a:cxnSpLocks/>
            <a:stCxn id="82" idx="2"/>
            <a:endCxn id="86" idx="1"/>
          </p:cNvCxnSpPr>
          <p:nvPr/>
        </p:nvCxnSpPr>
        <p:spPr>
          <a:xfrm rot="16200000" flipH="1">
            <a:off x="9976552" y="2303472"/>
            <a:ext cx="211300" cy="2734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E2424D5F-B12F-0555-2923-88A15E045193}"/>
              </a:ext>
            </a:extLst>
          </p:cNvPr>
          <p:cNvCxnSpPr>
            <a:cxnSpLocks/>
            <a:stCxn id="82" idx="2"/>
            <a:endCxn id="88" idx="1"/>
          </p:cNvCxnSpPr>
          <p:nvPr/>
        </p:nvCxnSpPr>
        <p:spPr>
          <a:xfrm rot="16200000" flipH="1">
            <a:off x="9816862" y="2463161"/>
            <a:ext cx="530678" cy="2734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25AC6D1-1576-CDB9-3C10-D339F91C67AF}"/>
              </a:ext>
            </a:extLst>
          </p:cNvPr>
          <p:cNvSpPr/>
          <p:nvPr/>
        </p:nvSpPr>
        <p:spPr>
          <a:xfrm>
            <a:off x="10218912" y="2406567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altLang="ko-KR" sz="1050" dirty="0"/>
              <a:t>Device1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A245E23-6E74-2A1F-9B5B-EFF243845596}"/>
              </a:ext>
            </a:extLst>
          </p:cNvPr>
          <p:cNvSpPr/>
          <p:nvPr/>
        </p:nvSpPr>
        <p:spPr>
          <a:xfrm>
            <a:off x="10218911" y="272594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altLang="ko-KR" sz="1050" dirty="0"/>
              <a:t>Device2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24310F4-3899-BB7B-19C3-4A961F98E111}"/>
              </a:ext>
            </a:extLst>
          </p:cNvPr>
          <p:cNvSpPr/>
          <p:nvPr/>
        </p:nvSpPr>
        <p:spPr>
          <a:xfrm>
            <a:off x="10218910" y="3034719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altLang="ko-KR" sz="1050" dirty="0"/>
              <a:t>Device3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8F4EE54C-25E4-F189-F6BB-21E16199F04E}"/>
              </a:ext>
            </a:extLst>
          </p:cNvPr>
          <p:cNvCxnSpPr>
            <a:cxnSpLocks/>
            <a:stCxn id="82" idx="2"/>
            <a:endCxn id="102" idx="1"/>
          </p:cNvCxnSpPr>
          <p:nvPr/>
        </p:nvCxnSpPr>
        <p:spPr>
          <a:xfrm rot="16200000" flipH="1">
            <a:off x="9662475" y="2617549"/>
            <a:ext cx="839452" cy="2734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FactoryFlow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 flipV="1">
            <a:off x="4032250" y="3596732"/>
            <a:ext cx="991971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7537450" y="6157444"/>
            <a:ext cx="4787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Interface </a:t>
            </a:r>
            <a:r>
              <a:rPr lang="ko-KR" altLang="en-US" dirty="0"/>
              <a:t>는 </a:t>
            </a:r>
            <a:r>
              <a:rPr lang="en-US" altLang="ko-KR" dirty="0"/>
              <a:t>’$‘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526298" y="2966193"/>
            <a:ext cx="2221202" cy="699599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Sub/Line</a:t>
            </a:r>
          </a:p>
          <a:p>
            <a:pPr algn="ctr"/>
            <a:r>
              <a:rPr lang="en-US" altLang="ko-KR" dirty="0"/>
              <a:t>[Line1]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16C4668-464E-D909-8C18-5EA34E52B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003" y="313571"/>
            <a:ext cx="2319853" cy="2117393"/>
          </a:xfrm>
          <a:prstGeom prst="rect">
            <a:avLst/>
          </a:prstGeom>
        </p:spPr>
      </p:pic>
      <p:pic>
        <p:nvPicPr>
          <p:cNvPr id="36" name="그림 35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368" y="578311"/>
            <a:ext cx="282635" cy="202278"/>
          </a:xfrm>
          <a:prstGeom prst="rect">
            <a:avLst/>
          </a:prstGeom>
        </p:spPr>
      </p:pic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D4F51729-92B8-00A4-A9FC-F7855EA47F35}"/>
              </a:ext>
            </a:extLst>
          </p:cNvPr>
          <p:cNvSpPr/>
          <p:nvPr/>
        </p:nvSpPr>
        <p:spPr>
          <a:xfrm>
            <a:off x="9526298" y="3727438"/>
            <a:ext cx="2221202" cy="699599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Sub/Line </a:t>
            </a:r>
          </a:p>
          <a:p>
            <a:pPr algn="ctr"/>
            <a:r>
              <a:rPr lang="en-US" altLang="ko-KR" dirty="0"/>
              <a:t>[Line2]</a:t>
            </a:r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E8B58E2-E201-00DE-8CCB-4D86C6B0DDFB}"/>
              </a:ext>
            </a:extLst>
          </p:cNvPr>
          <p:cNvGrpSpPr/>
          <p:nvPr/>
        </p:nvGrpSpPr>
        <p:grpSpPr>
          <a:xfrm>
            <a:off x="522144" y="2430965"/>
            <a:ext cx="3510106" cy="2331536"/>
            <a:chOff x="848416" y="1962150"/>
            <a:chExt cx="5724526" cy="359092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95E3190-B0E6-20F5-5733-A559DCFCCB10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Line1_Work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21B4694-DEDF-ADB7-E487-5323AB9CE948}"/>
                </a:ext>
              </a:extLst>
            </p:cNvPr>
            <p:cNvSpPr/>
            <p:nvPr/>
          </p:nvSpPr>
          <p:spPr>
            <a:xfrm>
              <a:off x="2091139" y="3265084"/>
              <a:ext cx="3239080" cy="118285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Line1 $Func1</a:t>
              </a:r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677F3-E16D-632B-7D20-B34230C3DB69}"/>
              </a:ext>
            </a:extLst>
          </p:cNvPr>
          <p:cNvGrpSpPr/>
          <p:nvPr/>
        </p:nvGrpSpPr>
        <p:grpSpPr>
          <a:xfrm>
            <a:off x="5024221" y="2430964"/>
            <a:ext cx="3510106" cy="2331536"/>
            <a:chOff x="5179147" y="3059637"/>
            <a:chExt cx="3510106" cy="233153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1B71F6B-6ED0-00B8-FD95-8495AD255337}"/>
                </a:ext>
              </a:extLst>
            </p:cNvPr>
            <p:cNvSpPr/>
            <p:nvPr/>
          </p:nvSpPr>
          <p:spPr>
            <a:xfrm>
              <a:off x="5179147" y="3059637"/>
              <a:ext cx="3510106" cy="233153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Line2_Work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BF38023-96CE-54EF-06AA-64702B2B4554}"/>
                </a:ext>
              </a:extLst>
            </p:cNvPr>
            <p:cNvSpPr/>
            <p:nvPr/>
          </p:nvSpPr>
          <p:spPr>
            <a:xfrm>
              <a:off x="6096000" y="3894795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Line2 $Func1</a:t>
              </a:r>
              <a:endParaRPr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940C4CD-15F7-1135-451B-086F81DF49D0}"/>
              </a:ext>
            </a:extLst>
          </p:cNvPr>
          <p:cNvGrpSpPr/>
          <p:nvPr/>
        </p:nvGrpSpPr>
        <p:grpSpPr>
          <a:xfrm>
            <a:off x="522144" y="5137150"/>
            <a:ext cx="3510106" cy="1368066"/>
            <a:chOff x="848416" y="1962150"/>
            <a:chExt cx="5724526" cy="359092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34B5E3E-5AB1-D552-266B-43406400A58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Line1_Remove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C736CF1-ECE2-5DE7-2466-DA6481092396}"/>
                </a:ext>
              </a:extLst>
            </p:cNvPr>
            <p:cNvSpPr/>
            <p:nvPr/>
          </p:nvSpPr>
          <p:spPr>
            <a:xfrm>
              <a:off x="2008291" y="3757613"/>
              <a:ext cx="3239080" cy="1182853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Line1 $Func2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16c05727-aa75-4e4a-9b5f-8a80a1165891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71af3243-3dd4-4a8d-8c0d-dd76da1f02a5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{07B1A8DB-A4C5-4088-AD21-3F25CA54DDAD}tf33713516_win32</Template>
  <TotalTime>1253</TotalTime>
  <Words>113</Words>
  <Application>Microsoft Office PowerPoint</Application>
  <PresentationFormat>와이드스크린</PresentationFormat>
  <Paragraphs>50</Paragraphs>
  <Slides>2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3DFloatVTI</vt:lpstr>
      <vt:lpstr>Digital Twin Factory</vt:lpstr>
      <vt:lpstr>FactoryFlow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Pilot  Digital System Pilot</dc:title>
  <dc:creator>안 승훈</dc:creator>
  <cp:lastModifiedBy>안 승훈</cp:lastModifiedBy>
  <cp:revision>65</cp:revision>
  <dcterms:created xsi:type="dcterms:W3CDTF">2022-07-18T05:46:33Z</dcterms:created>
  <dcterms:modified xsi:type="dcterms:W3CDTF">2023-09-04T08:39:22Z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