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725" r:id="rId2"/>
    <p:sldId id="724" r:id="rId3"/>
    <p:sldId id="728" r:id="rId4"/>
    <p:sldId id="729" r:id="rId5"/>
    <p:sldId id="719" r:id="rId6"/>
    <p:sldId id="720" r:id="rId7"/>
    <p:sldId id="721" r:id="rId8"/>
    <p:sldId id="722" r:id="rId9"/>
    <p:sldId id="627" r:id="rId10"/>
    <p:sldId id="628" r:id="rId11"/>
    <p:sldId id="631" r:id="rId12"/>
    <p:sldId id="632" r:id="rId13"/>
    <p:sldId id="618" r:id="rId14"/>
    <p:sldId id="615" r:id="rId15"/>
    <p:sldId id="621" r:id="rId16"/>
    <p:sldId id="714" r:id="rId17"/>
    <p:sldId id="715" r:id="rId18"/>
    <p:sldId id="607" r:id="rId19"/>
    <p:sldId id="633" r:id="rId2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4" d="100"/>
          <a:sy n="114" d="100"/>
        </p:scale>
        <p:origin x="16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2023-09-06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EDFF7546-FE50-C875-CFCE-ACD80C5B8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90499"/>
            <a:ext cx="2042160" cy="957263"/>
          </a:xfrm>
        </p:spPr>
        <p:txBody>
          <a:bodyPr/>
          <a:lstStyle/>
          <a:p>
            <a:r>
              <a:rPr lang="en-US" altLang="ko-KR" dirty="0"/>
              <a:t>IO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6B85E56-3E6B-6B46-FA34-4A29A87763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010854"/>
              </p:ext>
            </p:extLst>
          </p:nvPr>
        </p:nvGraphicFramePr>
        <p:xfrm>
          <a:off x="4016375" y="1254125"/>
          <a:ext cx="4160640" cy="4351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0654">
                  <a:extLst>
                    <a:ext uri="{9D8B030D-6E8A-4147-A177-3AD203B41FA5}">
                      <a16:colId xmlns:a16="http://schemas.microsoft.com/office/drawing/2014/main" val="3416829339"/>
                    </a:ext>
                  </a:extLst>
                </a:gridCol>
                <a:gridCol w="893767">
                  <a:extLst>
                    <a:ext uri="{9D8B030D-6E8A-4147-A177-3AD203B41FA5}">
                      <a16:colId xmlns:a16="http://schemas.microsoft.com/office/drawing/2014/main" val="3654909479"/>
                    </a:ext>
                  </a:extLst>
                </a:gridCol>
                <a:gridCol w="608686">
                  <a:extLst>
                    <a:ext uri="{9D8B030D-6E8A-4147-A177-3AD203B41FA5}">
                      <a16:colId xmlns:a16="http://schemas.microsoft.com/office/drawing/2014/main" val="1813285555"/>
                    </a:ext>
                  </a:extLst>
                </a:gridCol>
                <a:gridCol w="431474">
                  <a:extLst>
                    <a:ext uri="{9D8B030D-6E8A-4147-A177-3AD203B41FA5}">
                      <a16:colId xmlns:a16="http://schemas.microsoft.com/office/drawing/2014/main" val="819266337"/>
                    </a:ext>
                  </a:extLst>
                </a:gridCol>
                <a:gridCol w="500818">
                  <a:extLst>
                    <a:ext uri="{9D8B030D-6E8A-4147-A177-3AD203B41FA5}">
                      <a16:colId xmlns:a16="http://schemas.microsoft.com/office/drawing/2014/main" val="2325573842"/>
                    </a:ext>
                  </a:extLst>
                </a:gridCol>
                <a:gridCol w="916882">
                  <a:extLst>
                    <a:ext uri="{9D8B030D-6E8A-4147-A177-3AD203B41FA5}">
                      <a16:colId xmlns:a16="http://schemas.microsoft.com/office/drawing/2014/main" val="1476636597"/>
                    </a:ext>
                  </a:extLst>
                </a:gridCol>
                <a:gridCol w="408359">
                  <a:extLst>
                    <a:ext uri="{9D8B030D-6E8A-4147-A177-3AD203B41FA5}">
                      <a16:colId xmlns:a16="http://schemas.microsoft.com/office/drawing/2014/main" val="966433484"/>
                    </a:ext>
                  </a:extLst>
                </a:gridCol>
              </a:tblGrid>
              <a:tr h="9823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Case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Data Type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Input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Output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Job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500" u="none" strike="noStrike">
                          <a:effectLst/>
                        </a:rPr>
                        <a:t>Func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156520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4536477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KIT_1st_stp_cyl_RET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0019888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7043105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KIT_1st_usb_cyl_RET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40696416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4568048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KIT_2nd_stp_cyl.RET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>
                          <a:effectLst/>
                        </a:rPr>
                        <a:t>KIT_2nd_stp_cyl_RET</a:t>
                      </a:r>
                      <a:endParaRPr lang="da-DK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89079364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09640321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KIT_2nd_usb_cyl.RET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>
                          <a:effectLst/>
                        </a:rPr>
                        <a:t>KIT_2nd_usb_cyl_RET</a:t>
                      </a:r>
                      <a:endParaRPr lang="da-DK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61504364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5258427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KIT_3rd_stp_cyl.RET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>
                          <a:effectLst/>
                        </a:rPr>
                        <a:t>KIT_3rd_stp_cyl_RET</a:t>
                      </a:r>
                      <a:endParaRPr lang="da-DK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3804009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8585182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KIT_3rd_usb_cyl.RET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da-DK" sz="500" u="none" strike="noStrike">
                          <a:effectLst/>
                        </a:rPr>
                        <a:t>KIT_3rd_usb_cyl_RET</a:t>
                      </a:r>
                      <a:endParaRPr lang="da-DK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54413435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%QX0.1.15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8101007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KIT_4th_stp_cyl_RET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9116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388394973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KIT_4th_usb_cyl_RET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60041678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22138946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KIT_Cv1_Rr_REMOVE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3325080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%IX0.0.36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9020475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KIT_Cv2_Rr_REMOVE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774342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15566942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KIT_Cv3_Rr_REMOVE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68725079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%IX0.0.44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910727187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KIT_Cv4_Rr_REMOVE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457641850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%IX0.0.52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%MX7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69168224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KIT_Cv5_Rr_REMOVE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238593303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%QX0.1.28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667610588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KIT_Cv_Frt.REMOVE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KIT_Cv_Frt_REMOVE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$n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19520034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84985449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%QX0.1.0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KIT_In_cyl_RET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505890571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KIT_Out_cyl.ADV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%IX0.0.23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%QX0.1.19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KIT_Out_cyl_ADV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3937577502"/>
                  </a:ext>
                </a:extLst>
              </a:tr>
              <a:tr h="132909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>
                          <a:effectLst/>
                        </a:rPr>
                        <a:t>외부주소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KIT_Out_cyl.RET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%IX0.0.22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%QX0.1.18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u="none" strike="noStrike">
                          <a:effectLst/>
                        </a:rPr>
                        <a:t>KIT_Out_cyl_RET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u="none" strike="noStrike" dirty="0">
                          <a:effectLst/>
                        </a:rPr>
                        <a:t>　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5779" marR="5779" marT="5779" marB="0" anchor="ctr"/>
                </a:tc>
                <a:extLst>
                  <a:ext uri="{0D108BD9-81ED-4DB2-BD59-A6C34878D82A}">
                    <a16:rowId xmlns:a16="http://schemas.microsoft.com/office/drawing/2014/main" val="42341125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757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38261</TotalTime>
  <Words>1791</Words>
  <Application>Microsoft Office PowerPoint</Application>
  <PresentationFormat>와이드스크린</PresentationFormat>
  <Paragraphs>568</Paragraphs>
  <Slides>19</Slides>
  <Notes>2</Notes>
  <HiddenSlides>17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6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IO</vt:lpstr>
      <vt:lpstr>F10</vt:lpstr>
      <vt:lpstr>F10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관리자</cp:lastModifiedBy>
  <cp:revision>1104</cp:revision>
  <cp:lastPrinted>2022-02-14T05:59:14Z</cp:lastPrinted>
  <dcterms:created xsi:type="dcterms:W3CDTF">2021-12-21T01:04:53Z</dcterms:created>
  <dcterms:modified xsi:type="dcterms:W3CDTF">2023-09-06T12:12:27Z</dcterms:modified>
</cp:coreProperties>
</file>