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7" r:id="rId2"/>
    <p:sldId id="63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StationFlow_LH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270895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270895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[RbtWeld01]2</a:t>
            </a:r>
            <a:endParaRPr lang="ko-KR" altLang="en-US" sz="9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270895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[2ndClamp01]</a:t>
            </a:r>
            <a:endParaRPr lang="ko-KR" altLang="en-US" sz="9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270895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[1stClamp01]</a:t>
            </a:r>
            <a:endParaRPr lang="ko-KR" altLang="en-US" sz="9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514079" y="1485968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S131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270895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270895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725723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367465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725723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D361542-54A7-C0AA-2E3A-BDAF722DC8DE}"/>
              </a:ext>
            </a:extLst>
          </p:cNvPr>
          <p:cNvGrpSpPr/>
          <p:nvPr/>
        </p:nvGrpSpPr>
        <p:grpSpPr>
          <a:xfrm>
            <a:off x="4316568" y="1485968"/>
            <a:ext cx="3086961" cy="3953240"/>
            <a:chOff x="662941" y="624148"/>
            <a:chExt cx="5953925" cy="6134792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S132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 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 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528212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6169954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528212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081581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081581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[RbtWeld02]2</a:t>
            </a:r>
            <a:endParaRPr lang="ko-KR" altLang="en-US" sz="90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081581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[2ndClamp02]</a:t>
            </a:r>
            <a:endParaRPr lang="ko-KR" altLang="en-US" sz="90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081581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[1stClamp02]</a:t>
            </a:r>
            <a:endParaRPr lang="ko-KR" altLang="en-US" sz="90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081581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081581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E7EF7-4B87-7650-2BCC-8308C6F81886}"/>
              </a:ext>
            </a:extLst>
          </p:cNvPr>
          <p:cNvCxnSpPr>
            <a:stCxn id="78" idx="3"/>
            <a:endCxn id="113" idx="1"/>
          </p:cNvCxnSpPr>
          <p:nvPr/>
        </p:nvCxnSpPr>
        <p:spPr>
          <a:xfrm>
            <a:off x="3601040" y="3462588"/>
            <a:ext cx="7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[CLEAR~]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21F5F-1D9F-07F8-B83A-4D062C7D44C0}"/>
              </a:ext>
            </a:extLst>
          </p:cNvPr>
          <p:cNvSpPr/>
          <p:nvPr/>
        </p:nvSpPr>
        <p:spPr>
          <a:xfrm>
            <a:off x="3633142" y="6015466"/>
            <a:ext cx="2040362" cy="395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CLEAR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A639FA-B571-DD0E-3FE1-EA4F467313F0}"/>
              </a:ext>
            </a:extLst>
          </p:cNvPr>
          <p:cNvCxnSpPr>
            <a:stCxn id="17" idx="0"/>
            <a:endCxn id="113" idx="2"/>
          </p:cNvCxnSpPr>
          <p:nvPr/>
        </p:nvCxnSpPr>
        <p:spPr>
          <a:xfrm rot="5400000" flipH="1" flipV="1">
            <a:off x="4968557" y="5123974"/>
            <a:ext cx="576258" cy="1206726"/>
          </a:xfrm>
          <a:prstGeom prst="bentConnector3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82FB8-FA35-AF26-FDDE-FB8B31BD9E6E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rot="16200000" flipV="1">
            <a:off x="3067313" y="4429455"/>
            <a:ext cx="576258" cy="2595763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2428FA0-F64A-E0F6-DF04-87126BA273A0}"/>
              </a:ext>
            </a:extLst>
          </p:cNvPr>
          <p:cNvCxnSpPr>
            <a:cxnSpLocks/>
            <a:stCxn id="78" idx="2"/>
            <a:endCxn id="17" idx="1"/>
          </p:cNvCxnSpPr>
          <p:nvPr/>
        </p:nvCxnSpPr>
        <p:spPr>
          <a:xfrm rot="16200000" flipH="1">
            <a:off x="2458313" y="5038455"/>
            <a:ext cx="774077" cy="1575582"/>
          </a:xfrm>
          <a:prstGeom prst="bentConnector2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007577E-D505-1240-DEFD-283FE1D5A064}"/>
              </a:ext>
            </a:extLst>
          </p:cNvPr>
          <p:cNvSpPr/>
          <p:nvPr/>
        </p:nvSpPr>
        <p:spPr>
          <a:xfrm>
            <a:off x="9936544" y="5731679"/>
            <a:ext cx="1685035" cy="591039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StationRH</a:t>
            </a:r>
            <a:r>
              <a:rPr lang="en-US" altLang="ko-KR" sz="900" dirty="0"/>
              <a:t>[RH_EXT]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31080</TotalTime>
  <Words>277</Words>
  <Application>Microsoft Office PowerPoint</Application>
  <PresentationFormat>와이드스크린</PresentationFormat>
  <Paragraphs>122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Digital Twin Factory</vt:lpstr>
      <vt:lpstr>StationFlow_LH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774</cp:revision>
  <cp:lastPrinted>2022-02-14T05:59:14Z</cp:lastPrinted>
  <dcterms:created xsi:type="dcterms:W3CDTF">2021-12-21T01:04:53Z</dcterms:created>
  <dcterms:modified xsi:type="dcterms:W3CDTF">2023-09-05T11:06:25Z</dcterms:modified>
</cp:coreProperties>
</file>