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8A105B8-3BE6-7B2A-7DC1-90849C7BE30A}"/>
              </a:ext>
            </a:extLst>
          </p:cNvPr>
          <p:cNvSpPr/>
          <p:nvPr/>
        </p:nvSpPr>
        <p:spPr>
          <a:xfrm>
            <a:off x="3749879" y="2139193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S131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B24370D-2BA3-049D-56D1-86D62E32786A}"/>
              </a:ext>
            </a:extLst>
          </p:cNvPr>
          <p:cNvSpPr/>
          <p:nvPr/>
        </p:nvSpPr>
        <p:spPr>
          <a:xfrm>
            <a:off x="7212472" y="2692050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S132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5CB641-5A69-FF2A-2CE1-A6AB45800187}"/>
              </a:ext>
            </a:extLst>
          </p:cNvPr>
          <p:cNvSpPr/>
          <p:nvPr/>
        </p:nvSpPr>
        <p:spPr>
          <a:xfrm>
            <a:off x="5125674" y="3429000"/>
            <a:ext cx="1375795" cy="9002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accent2"/>
                </a:solidFill>
              </a:rPr>
              <a:t>CLEAR</a:t>
            </a:r>
            <a:endParaRPr lang="ko-KR" altLang="en-US" sz="1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87</Words>
  <Application>Microsoft Office PowerPoint</Application>
  <PresentationFormat>와이드스크린</PresentationFormat>
  <Paragraphs>45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761</cp:revision>
  <cp:lastPrinted>2022-02-14T05:59:14Z</cp:lastPrinted>
  <dcterms:created xsi:type="dcterms:W3CDTF">2021-12-21T01:04:53Z</dcterms:created>
  <dcterms:modified xsi:type="dcterms:W3CDTF">2023-09-05T04:37:29Z</dcterms:modified>
</cp:coreProperties>
</file>