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12"/>
  </p:notesMasterIdLst>
  <p:handoutMasterIdLst>
    <p:handoutMasterId r:id="rId13"/>
  </p:handoutMasterIdLst>
  <p:sldIdLst>
    <p:sldId id="258" r:id="rId2"/>
    <p:sldId id="635" r:id="rId3"/>
    <p:sldId id="719" r:id="rId4"/>
    <p:sldId id="720" r:id="rId5"/>
    <p:sldId id="721" r:id="rId6"/>
    <p:sldId id="722" r:id="rId7"/>
    <p:sldId id="723" r:id="rId8"/>
    <p:sldId id="724" r:id="rId9"/>
    <p:sldId id="725" r:id="rId10"/>
    <p:sldId id="726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>
        <p:scale>
          <a:sx n="150" d="100"/>
          <a:sy n="150" d="100"/>
        </p:scale>
        <p:origin x="296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29D12C7-0FF5-4972-A033-474EFFC79F40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4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9671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6359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99583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95990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7632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7418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98114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012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8825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2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2425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4887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DF9D8C9E-70D2-F693-9D59-D6D1C51360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DAAEF7E-71E1-6DF5-868E-82C04ED64E3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EF407FDA-7CBD-13FB-512F-5F7343CC3FC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8EB3635-48BF-3046-C602-CF7461540589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97E85CB9-4707-71A9-34C6-79C60CEE9ECC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87457F2-465D-003C-E795-829CEF298E6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B8A7E81C-E232-BA97-A399-233CCAC1142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452ACA3D-1DFD-4C00-6E59-71D10224228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68EC6844-3FAA-94CA-00A1-D948B69CF02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C5668091-4D8C-6E73-B77F-909DC6CEC6C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8E7C886A-9CA6-F1BB-11F2-40C0805CB4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D2545B22-1259-5E36-7314-5D9082E11B2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A957DF00-D46C-15DC-97DE-F15A84552F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11AEC4F5-AB1F-0F52-9BD5-CF58BBBE1C3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80AE774F-7035-ED62-D9BA-A60F824DFD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FCD4100F-4AA1-88D8-4240-2CB7CF8CCAE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F679FC1F-9265-9F4D-66F5-CDD4F61BDB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0CE36A73-D731-8EFA-299E-2E4B0519166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6AE0279D-8F87-2EDC-14B3-88316C6518E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1A2B80D8-E9F9-8E98-CC37-E451ADF088B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4A449D84-143F-0B74-DDD2-831EE0368A75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67866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3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7054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2993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302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476372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Pin01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476372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RbtWeld01</a:t>
            </a:r>
            <a:r>
              <a:rPr lang="en-US" altLang="ko-KR" sz="1050" dirty="0"/>
              <a:t>]2</a:t>
            </a:r>
            <a:endParaRPr lang="ko-KR" altLang="en-US" sz="105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476372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2ndClamp01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476372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1stClamp01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301704" y="1940216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/>
                <a:t>S701</a:t>
              </a:r>
              <a:endParaRPr lang="ko-KR" altLang="en-US" sz="8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476372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RbtHand01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476372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PART01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513348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155090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513348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724F5B4-DBE5-AB7F-56D5-3F88D336B77F}"/>
              </a:ext>
            </a:extLst>
          </p:cNvPr>
          <p:cNvCxnSpPr>
            <a:cxnSpLocks/>
            <a:stCxn id="78" idx="3"/>
            <a:endCxn id="113" idx="1"/>
          </p:cNvCxnSpPr>
          <p:nvPr/>
        </p:nvCxnSpPr>
        <p:spPr>
          <a:xfrm>
            <a:off x="3388665" y="3916836"/>
            <a:ext cx="715528" cy="12700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361542-54A7-C0AA-2E3A-BDAF722DC8DE}"/>
              </a:ext>
            </a:extLst>
          </p:cNvPr>
          <p:cNvGrpSpPr/>
          <p:nvPr/>
        </p:nvGrpSpPr>
        <p:grpSpPr>
          <a:xfrm>
            <a:off x="4104193" y="1940216"/>
            <a:ext cx="3086961" cy="3953240"/>
            <a:chOff x="662941" y="624148"/>
            <a:chExt cx="5953925" cy="613479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/>
                <a:t>S702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315837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5957579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315837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287058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Pin02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287058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RbtWeld02</a:t>
            </a:r>
            <a:r>
              <a:rPr lang="en-US" altLang="ko-KR" sz="1050" dirty="0"/>
              <a:t>]2</a:t>
            </a:r>
            <a:endParaRPr lang="ko-KR" altLang="en-US" sz="105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287058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2ndClamp02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287058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1stClamp02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287058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RbtHand02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287058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PART02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S108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08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476372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Pin01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476372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RbtWeld01</a:t>
            </a:r>
            <a:r>
              <a:rPr lang="en-US" altLang="ko-KR" sz="1050" dirty="0"/>
              <a:t>]2</a:t>
            </a:r>
            <a:endParaRPr lang="ko-KR" altLang="en-US" sz="105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476372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2ndClamp01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476372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1stClamp01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301704" y="1940216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/>
                <a:t>S701</a:t>
              </a:r>
              <a:endParaRPr lang="ko-KR" altLang="en-US" sz="80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476372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RbtHand01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476372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/>
              <a:t>[</a:t>
            </a:r>
            <a:r>
              <a:rPr lang="en-US" altLang="ko-KR" sz="1050" b="1">
                <a:solidFill>
                  <a:schemeClr val="tx1"/>
                </a:solidFill>
              </a:rPr>
              <a:t>PART01</a:t>
            </a:r>
            <a:r>
              <a:rPr lang="en-US" altLang="ko-KR" sz="1050"/>
              <a:t>]</a:t>
            </a:r>
            <a:endParaRPr lang="ko-KR" altLang="en-US" sz="105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513348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155090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513348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724F5B4-DBE5-AB7F-56D5-3F88D336B77F}"/>
              </a:ext>
            </a:extLst>
          </p:cNvPr>
          <p:cNvCxnSpPr>
            <a:cxnSpLocks/>
            <a:stCxn id="78" idx="3"/>
            <a:endCxn id="113" idx="1"/>
          </p:cNvCxnSpPr>
          <p:nvPr/>
        </p:nvCxnSpPr>
        <p:spPr>
          <a:xfrm>
            <a:off x="3388665" y="3916836"/>
            <a:ext cx="715528" cy="12700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361542-54A7-C0AA-2E3A-BDAF722DC8DE}"/>
              </a:ext>
            </a:extLst>
          </p:cNvPr>
          <p:cNvGrpSpPr/>
          <p:nvPr/>
        </p:nvGrpSpPr>
        <p:grpSpPr>
          <a:xfrm>
            <a:off x="4104193" y="1940216"/>
            <a:ext cx="3086961" cy="3953240"/>
            <a:chOff x="662941" y="624148"/>
            <a:chExt cx="5953925" cy="613479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/>
                <a:t>S702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315837" y="4867274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5957579" y="5057706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315837" y="4122137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287058" y="2081987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lib/Cylinder/Single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Pin02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287058" y="285096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lib/Robot/Weld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RbtWeld02</a:t>
            </a:r>
            <a:r>
              <a:rPr lang="en-US" altLang="ko-KR" sz="1050" dirty="0"/>
              <a:t>]2</a:t>
            </a:r>
            <a:endParaRPr lang="ko-KR" altLang="en-US" sz="105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287058" y="1313014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2ndClamp02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287058" y="544041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lib/Cylinder/Double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1stClamp02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287058" y="3663960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lib/Robot/Handling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RbtHand02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287058" y="4442435"/>
            <a:ext cx="147955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lib/Part/Sensor</a:t>
            </a:r>
          </a:p>
          <a:p>
            <a:pPr algn="ctr"/>
            <a:r>
              <a:rPr lang="en-US" altLang="ko-KR" sz="1050" dirty="0"/>
              <a:t>[</a:t>
            </a:r>
            <a:r>
              <a:rPr lang="en-US" altLang="ko-KR" sz="1050" b="1" dirty="0">
                <a:solidFill>
                  <a:schemeClr val="tx1"/>
                </a:solidFill>
              </a:rPr>
              <a:t>PART02</a:t>
            </a:r>
            <a:r>
              <a:rPr lang="en-US" altLang="ko-KR" sz="1050" dirty="0"/>
              <a:t>]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7195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7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5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S104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44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S105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83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S106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84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S107</a:t>
            </a:r>
            <a:endParaRPr lang="ko-KR" altLang="en-US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504205" y="2806138"/>
            <a:ext cx="526211" cy="222472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8924144" y="369510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[Clamp]1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222025" y="1656135"/>
            <a:ext cx="5282180" cy="274494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AD0711D-B2DB-E191-6BE6-E984BAB670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3A8D8A1-B988-70C9-25A3-A7658F8A3341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348015" y="2185097"/>
            <a:ext cx="614745" cy="151000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B267CB-6B59-7568-68A7-48AA368FFDB0}"/>
              </a:ext>
            </a:extLst>
          </p:cNvPr>
          <p:cNvCxnSpPr>
            <a:cxnSpLocks/>
            <a:stCxn id="15" idx="1"/>
            <a:endCxn id="94" idx="2"/>
          </p:cNvCxnSpPr>
          <p:nvPr/>
        </p:nvCxnSpPr>
        <p:spPr>
          <a:xfrm flipH="1">
            <a:off x="2863115" y="3942796"/>
            <a:ext cx="6061029" cy="45828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81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31271</TotalTime>
  <Words>846</Words>
  <Application>Microsoft Office PowerPoint</Application>
  <PresentationFormat>와이드스크린</PresentationFormat>
  <Paragraphs>326</Paragraphs>
  <Slides>10</Slides>
  <Notes>0</Notes>
  <HiddenSlides>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신그래픽체</vt:lpstr>
      <vt:lpstr>현대하모니 M</vt:lpstr>
      <vt:lpstr>Arial</vt:lpstr>
      <vt:lpstr>Tw Cen MT</vt:lpstr>
      <vt:lpstr>회로</vt:lpstr>
      <vt:lpstr>LH</vt:lpstr>
      <vt:lpstr>RH</vt:lpstr>
      <vt:lpstr>S101</vt:lpstr>
      <vt:lpstr>S102</vt:lpstr>
      <vt:lpstr>S103</vt:lpstr>
      <vt:lpstr>S104</vt:lpstr>
      <vt:lpstr>S105</vt:lpstr>
      <vt:lpstr>S106</vt:lpstr>
      <vt:lpstr>S107</vt:lpstr>
      <vt:lpstr>S108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871</cp:revision>
  <cp:lastPrinted>2022-02-14T05:59:14Z</cp:lastPrinted>
  <dcterms:created xsi:type="dcterms:W3CDTF">2021-12-21T01:04:53Z</dcterms:created>
  <dcterms:modified xsi:type="dcterms:W3CDTF">2023-09-05T16:15:37Z</dcterms:modified>
</cp:coreProperties>
</file>