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5" r:id="rId3"/>
    <p:sldId id="61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259923" y="2231892"/>
              <a:ext cx="4544732" cy="2980188"/>
              <a:chOff x="1165808" y="2226636"/>
              <a:chExt cx="4625393" cy="355353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165808" y="2226636"/>
                <a:ext cx="1733550" cy="95250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[SysB$Func1]</a:t>
                </a:r>
              </a:p>
              <a:p>
                <a:pPr algn="ctr"/>
                <a:r>
                  <a:rPr lang="en-US" altLang="ko-KR" sz="2000" dirty="0"/>
                  <a:t>SysB$Func2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 rot="16200000" flipH="1">
                <a:off x="2734782" y="2950349"/>
                <a:ext cx="932279" cy="11108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25653</TotalTime>
  <Words>84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604</cp:revision>
  <cp:lastPrinted>2022-02-14T05:59:14Z</cp:lastPrinted>
  <dcterms:created xsi:type="dcterms:W3CDTF">2021-12-21T01:04:53Z</dcterms:created>
  <dcterms:modified xsi:type="dcterms:W3CDTF">2023-09-04T11:12:08Z</dcterms:modified>
</cp:coreProperties>
</file>