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621" r:id="rId3"/>
    <p:sldId id="620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9" d="100"/>
          <a:sy n="99" d="100"/>
        </p:scale>
        <p:origin x="10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8F1E749-B7AF-5D5F-B20D-DFE5E966619C}"/>
              </a:ext>
            </a:extLst>
          </p:cNvPr>
          <p:cNvGrpSpPr/>
          <p:nvPr/>
        </p:nvGrpSpPr>
        <p:grpSpPr>
          <a:xfrm>
            <a:off x="1118260" y="2419498"/>
            <a:ext cx="4313815" cy="2743200"/>
            <a:chOff x="1393474" y="3016398"/>
            <a:chExt cx="4313815" cy="274320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2D890ED7-C516-89CA-9C90-1843AD20DD18}"/>
                </a:ext>
              </a:extLst>
            </p:cNvPr>
            <p:cNvGrpSpPr/>
            <p:nvPr/>
          </p:nvGrpSpPr>
          <p:grpSpPr>
            <a:xfrm>
              <a:off x="1393474" y="3016398"/>
              <a:ext cx="4313815" cy="2743200"/>
              <a:chOff x="1393474" y="3016398"/>
              <a:chExt cx="4313815" cy="2743200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38FAFB92-6594-BE15-75B9-9A824E260EB2}"/>
                  </a:ext>
                </a:extLst>
              </p:cNvPr>
              <p:cNvGrpSpPr/>
              <p:nvPr/>
            </p:nvGrpSpPr>
            <p:grpSpPr>
              <a:xfrm>
                <a:off x="1393474" y="3016398"/>
                <a:ext cx="4313815" cy="2743200"/>
                <a:chOff x="1291312" y="2500236"/>
                <a:chExt cx="9336108" cy="3590925"/>
              </a:xfrm>
            </p:grpSpPr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68273779-0907-B61E-CB28-7C3235EA2C81}"/>
                    </a:ext>
                  </a:extLst>
                </p:cNvPr>
                <p:cNvGrpSpPr/>
                <p:nvPr/>
              </p:nvGrpSpPr>
              <p:grpSpPr>
                <a:xfrm>
                  <a:off x="1291312" y="2500236"/>
                  <a:ext cx="9336108" cy="3590925"/>
                  <a:chOff x="1291312" y="2500236"/>
                  <a:chExt cx="9336108" cy="3590925"/>
                </a:xfrm>
              </p:grpSpPr>
              <p:sp>
                <p:nvSpPr>
                  <p:cNvPr id="29" name="직사각형 28">
                    <a:extLst>
                      <a:ext uri="{FF2B5EF4-FFF2-40B4-BE49-F238E27FC236}">
                        <a16:creationId xmlns:a16="http://schemas.microsoft.com/office/drawing/2014/main" id="{42C05E87-EB35-E538-CC97-7625C2644ADD}"/>
                      </a:ext>
                    </a:extLst>
                  </p:cNvPr>
                  <p:cNvSpPr/>
                  <p:nvPr/>
                </p:nvSpPr>
                <p:spPr>
                  <a:xfrm>
                    <a:off x="1291312" y="2500236"/>
                    <a:ext cx="9336108" cy="3590925"/>
                  </a:xfrm>
                  <a:prstGeom prst="rect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altLang="ko-KR" sz="1100" dirty="0">
                        <a:solidFill>
                          <a:schemeClr val="tx1"/>
                        </a:solidFill>
                      </a:rPr>
                      <a:t>R1</a:t>
                    </a:r>
                    <a:endParaRPr lang="ko-KR" altLang="en-US" sz="6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31" name="그룹 30">
                    <a:extLst>
                      <a:ext uri="{FF2B5EF4-FFF2-40B4-BE49-F238E27FC236}">
                        <a16:creationId xmlns:a16="http://schemas.microsoft.com/office/drawing/2014/main" id="{BADDBE08-ABD4-230C-B560-729A8A147A38}"/>
                      </a:ext>
                    </a:extLst>
                  </p:cNvPr>
                  <p:cNvGrpSpPr/>
                  <p:nvPr/>
                </p:nvGrpSpPr>
                <p:grpSpPr>
                  <a:xfrm>
                    <a:off x="2115278" y="2903389"/>
                    <a:ext cx="7822837" cy="2657055"/>
                    <a:chOff x="2115278" y="2903389"/>
                    <a:chExt cx="7822837" cy="2657055"/>
                  </a:xfrm>
                </p:grpSpPr>
                <p:sp>
                  <p:nvSpPr>
                    <p:cNvPr id="36" name="타원 35">
                      <a:extLst>
                        <a:ext uri="{FF2B5EF4-FFF2-40B4-BE49-F238E27FC236}">
                          <a16:creationId xmlns:a16="http://schemas.microsoft.com/office/drawing/2014/main" id="{754D0C0D-93B9-1942-CAD1-61DF85B607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5278" y="4301646"/>
                      <a:ext cx="2424718" cy="839199"/>
                    </a:xfrm>
                    <a:prstGeom prst="ellipse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000" dirty="0"/>
                        <a:t>SysA</a:t>
                      </a:r>
                    </a:p>
                    <a:p>
                      <a:pPr algn="ctr"/>
                      <a:r>
                        <a:rPr lang="en-US" altLang="ko-KR" sz="1000" dirty="0"/>
                        <a:t>$Func2</a:t>
                      </a:r>
                      <a:endParaRPr lang="ko-KR" altLang="en-US" sz="1000" dirty="0"/>
                    </a:p>
                  </p:txBody>
                </p:sp>
                <p:sp>
                  <p:nvSpPr>
                    <p:cNvPr id="37" name="타원 36">
                      <a:extLst>
                        <a:ext uri="{FF2B5EF4-FFF2-40B4-BE49-F238E27FC236}">
                          <a16:creationId xmlns:a16="http://schemas.microsoft.com/office/drawing/2014/main" id="{3D11B9FE-E621-4D6E-3D63-CDAC8934FE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9279" y="2903389"/>
                      <a:ext cx="2777936" cy="798818"/>
                    </a:xfrm>
                    <a:prstGeom prst="ellipse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900" dirty="0"/>
                        <a:t>SysA</a:t>
                      </a:r>
                    </a:p>
                    <a:p>
                      <a:pPr algn="ctr"/>
                      <a:r>
                        <a:rPr lang="en-US" altLang="ko-KR" sz="900" dirty="0"/>
                        <a:t>$Func1</a:t>
                      </a:r>
                      <a:endParaRPr lang="ko-KR" altLang="en-US" sz="900" dirty="0"/>
                    </a:p>
                  </p:txBody>
                </p:sp>
                <p:sp>
                  <p:nvSpPr>
                    <p:cNvPr id="7" name="타원 6">
                      <a:extLst>
                        <a:ext uri="{FF2B5EF4-FFF2-40B4-BE49-F238E27FC236}">
                          <a16:creationId xmlns:a16="http://schemas.microsoft.com/office/drawing/2014/main" id="{6C9C7DED-2AAA-3CE9-E3D6-74EE5BBF72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13397" y="4721245"/>
                      <a:ext cx="2424718" cy="839199"/>
                    </a:xfrm>
                    <a:prstGeom prst="ellipse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000" dirty="0"/>
                        <a:t>SysB</a:t>
                      </a:r>
                    </a:p>
                    <a:p>
                      <a:pPr algn="ctr"/>
                      <a:r>
                        <a:rPr lang="en-US" altLang="ko-KR" sz="1000" dirty="0"/>
                        <a:t>$Func2</a:t>
                      </a:r>
                      <a:endParaRPr lang="ko-KR" altLang="en-US" sz="1000" dirty="0"/>
                    </a:p>
                  </p:txBody>
                </p:sp>
              </p:grpSp>
            </p:grpSp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2A59823F-60D6-767B-7621-A1E673C5E6F1}"/>
                    </a:ext>
                  </a:extLst>
                </p:cNvPr>
                <p:cNvSpPr/>
                <p:nvPr/>
              </p:nvSpPr>
              <p:spPr>
                <a:xfrm>
                  <a:off x="7040526" y="2883199"/>
                  <a:ext cx="2424718" cy="83919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/>
                    <a:t>SysB</a:t>
                  </a:r>
                </a:p>
                <a:p>
                  <a:pPr algn="ctr"/>
                  <a:r>
                    <a:rPr lang="en-US" altLang="ko-KR" sz="1000" dirty="0"/>
                    <a:t>$Func1</a:t>
                  </a:r>
                  <a:endParaRPr lang="ko-KR" altLang="en-US" sz="1000" dirty="0"/>
                </a:p>
              </p:txBody>
            </p:sp>
          </p:grp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708FC434-C24E-8760-3603-8866FDA68F02}"/>
                  </a:ext>
                </a:extLst>
              </p:cNvPr>
              <p:cNvCxnSpPr>
                <a:cxnSpLocks/>
                <a:stCxn id="37" idx="6"/>
                <a:endCxn id="23" idx="2"/>
              </p:cNvCxnSpPr>
              <p:nvPr/>
            </p:nvCxnSpPr>
            <p:spPr>
              <a:xfrm>
                <a:off x="3152018" y="3629496"/>
                <a:ext cx="89792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B2903C9A-7E9D-7B92-E96B-7F51C8E29520}"/>
                </a:ext>
              </a:extLst>
            </p:cNvPr>
            <p:cNvCxnSpPr>
              <a:stCxn id="37" idx="4"/>
              <a:endCxn id="36" idx="0"/>
            </p:cNvCxnSpPr>
            <p:nvPr/>
          </p:nvCxnSpPr>
          <p:spPr>
            <a:xfrm flipH="1">
              <a:off x="2334372" y="3934615"/>
              <a:ext cx="175864" cy="4579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03441F8-3A83-E33C-09A1-92C4A3952B0D}"/>
                </a:ext>
              </a:extLst>
            </p:cNvPr>
            <p:cNvCxnSpPr>
              <a:cxnSpLocks/>
              <a:stCxn id="23" idx="4"/>
              <a:endCxn id="7" idx="0"/>
            </p:cNvCxnSpPr>
            <p:nvPr/>
          </p:nvCxnSpPr>
          <p:spPr>
            <a:xfrm>
              <a:off x="4610118" y="3950039"/>
              <a:ext cx="218493" cy="763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663CEFB-5190-04DF-4BEF-63F50304E197}"/>
              </a:ext>
            </a:extLst>
          </p:cNvPr>
          <p:cNvSpPr txBox="1"/>
          <p:nvPr/>
        </p:nvSpPr>
        <p:spPr>
          <a:xfrm>
            <a:off x="1856451" y="4682482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351FA894-4B3E-384E-00D1-687EC2C226B1}"/>
              </a:ext>
            </a:extLst>
          </p:cNvPr>
          <p:cNvSpPr/>
          <p:nvPr/>
        </p:nvSpPr>
        <p:spPr>
          <a:xfrm>
            <a:off x="9212137" y="2081608"/>
            <a:ext cx="2009775" cy="1352550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</a:t>
            </a:r>
          </a:p>
          <a:p>
            <a:pPr algn="ctr"/>
            <a:r>
              <a:rPr lang="en-US" altLang="ko-KR" dirty="0"/>
              <a:t>[SysA]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6EAFC509-79C6-4897-8897-1C5D515D5BFF}"/>
              </a:ext>
            </a:extLst>
          </p:cNvPr>
          <p:cNvSpPr/>
          <p:nvPr/>
        </p:nvSpPr>
        <p:spPr>
          <a:xfrm>
            <a:off x="9212136" y="3910408"/>
            <a:ext cx="2009775" cy="1352550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</a:t>
            </a:r>
          </a:p>
          <a:p>
            <a:pPr algn="ctr"/>
            <a:r>
              <a:rPr lang="en-US" altLang="ko-KR" dirty="0"/>
              <a:t>[SysB]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6CD9CD-AC4A-F0AB-4305-34914C23ABF6}"/>
              </a:ext>
            </a:extLst>
          </p:cNvPr>
          <p:cNvSpPr/>
          <p:nvPr/>
        </p:nvSpPr>
        <p:spPr>
          <a:xfrm>
            <a:off x="7322371" y="3998577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2F7D52F-D268-9A0C-320B-DEF11A6E0C77}"/>
              </a:ext>
            </a:extLst>
          </p:cNvPr>
          <p:cNvCxnSpPr>
            <a:cxnSpLocks/>
            <a:stCxn id="29" idx="3"/>
            <a:endCxn id="4" idx="1"/>
          </p:cNvCxnSpPr>
          <p:nvPr/>
        </p:nvCxnSpPr>
        <p:spPr>
          <a:xfrm>
            <a:off x="5432075" y="3791098"/>
            <a:ext cx="1890296" cy="6456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37B90E-C4ED-819F-C38F-E128DF96B7D6}"/>
              </a:ext>
            </a:extLst>
          </p:cNvPr>
          <p:cNvSpPr/>
          <p:nvPr/>
        </p:nvSpPr>
        <p:spPr>
          <a:xfrm>
            <a:off x="101291" y="2176818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C1AF2EB-179E-F162-0683-D91EBEC30ABE}"/>
              </a:ext>
            </a:extLst>
          </p:cNvPr>
          <p:cNvCxnSpPr>
            <a:cxnSpLocks/>
            <a:stCxn id="18" idx="2"/>
            <a:endCxn id="29" idx="1"/>
          </p:cNvCxnSpPr>
          <p:nvPr/>
        </p:nvCxnSpPr>
        <p:spPr>
          <a:xfrm>
            <a:off x="448954" y="3053118"/>
            <a:ext cx="669306" cy="7379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7EAE67E-2412-BEB9-4EFE-5696187DDD23}"/>
              </a:ext>
            </a:extLst>
          </p:cNvPr>
          <p:cNvCxnSpPr>
            <a:cxnSpLocks/>
            <a:stCxn id="21" idx="3"/>
            <a:endCxn id="29" idx="1"/>
          </p:cNvCxnSpPr>
          <p:nvPr/>
        </p:nvCxnSpPr>
        <p:spPr>
          <a:xfrm flipV="1">
            <a:off x="923213" y="3791098"/>
            <a:ext cx="195047" cy="2424929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CCE92EA-5953-C011-EB38-78447225FE6F}"/>
              </a:ext>
            </a:extLst>
          </p:cNvPr>
          <p:cNvSpPr/>
          <p:nvPr/>
        </p:nvSpPr>
        <p:spPr>
          <a:xfrm>
            <a:off x="227888" y="5777877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7612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25667</TotalTime>
  <Words>57</Words>
  <Application>Microsoft Office PowerPoint</Application>
  <PresentationFormat>와이드스크린</PresentationFormat>
  <Paragraphs>32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Century Gothic</vt:lpstr>
      <vt:lpstr>Wingdings 2</vt:lpstr>
      <vt:lpstr>명언</vt:lpstr>
      <vt:lpstr>Unit Test</vt:lpstr>
      <vt:lpstr>S101</vt:lpstr>
      <vt:lpstr>S102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616</cp:revision>
  <cp:lastPrinted>2022-02-14T05:59:14Z</cp:lastPrinted>
  <dcterms:created xsi:type="dcterms:W3CDTF">2021-12-21T01:04:53Z</dcterms:created>
  <dcterms:modified xsi:type="dcterms:W3CDTF">2023-09-04T11:12:01Z</dcterms:modified>
</cp:coreProperties>
</file>