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83" r:id="rId2"/>
    <p:sldId id="591" r:id="rId3"/>
    <p:sldId id="599" r:id="rId4"/>
    <p:sldId id="600" r:id="rId5"/>
    <p:sldId id="601" r:id="rId6"/>
    <p:sldId id="603" r:id="rId7"/>
    <p:sldId id="602" r:id="rId8"/>
    <p:sldId id="594" r:id="rId9"/>
    <p:sldId id="596" r:id="rId10"/>
    <p:sldId id="59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021EE-4821-448E-A940-2AA9B2DD6F3A}" v="183" dt="2022-04-07T04:15:52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28D021EE-4821-448E-A940-2AA9B2DD6F3A}"/>
    <pc:docChg chg="undo custSel addSld delSld modSld sldOrd">
      <pc:chgData name="김 동수" userId="1c44bf83-9edf-4655-9e9a-cd4783b6c99e" providerId="ADAL" clId="{28D021EE-4821-448E-A940-2AA9B2DD6F3A}" dt="2022-04-07T04:16:09.828" v="349" actId="1076"/>
      <pc:docMkLst>
        <pc:docMk/>
      </pc:docMkLst>
      <pc:sldChg chg="add">
        <pc:chgData name="김 동수" userId="1c44bf83-9edf-4655-9e9a-cd4783b6c99e" providerId="ADAL" clId="{28D021EE-4821-448E-A940-2AA9B2DD6F3A}" dt="2022-04-07T04:15:21.745" v="300"/>
        <pc:sldMkLst>
          <pc:docMk/>
          <pc:sldMk cId="951236602" sldId="583"/>
        </pc:sldMkLst>
      </pc:sldChg>
      <pc:sldChg chg="addSp delSp modSp add">
        <pc:chgData name="김 동수" userId="1c44bf83-9edf-4655-9e9a-cd4783b6c99e" providerId="ADAL" clId="{28D021EE-4821-448E-A940-2AA9B2DD6F3A}" dt="2022-04-04T02:56:51.022" v="121"/>
        <pc:sldMkLst>
          <pc:docMk/>
          <pc:sldMk cId="3943758691" sldId="591"/>
        </pc:sldMkLst>
        <pc:graphicFrameChg chg="add del mod">
          <ac:chgData name="김 동수" userId="1c44bf83-9edf-4655-9e9a-cd4783b6c99e" providerId="ADAL" clId="{28D021EE-4821-448E-A940-2AA9B2DD6F3A}" dt="2022-04-04T02:49:47.793" v="56"/>
          <ac:graphicFrameMkLst>
            <pc:docMk/>
            <pc:sldMk cId="3943758691" sldId="591"/>
            <ac:graphicFrameMk id="2" creationId="{384DD538-B476-428F-B9C4-5BD0F1EE7789}"/>
          </ac:graphicFrameMkLst>
        </pc:graphicFrameChg>
        <pc:graphicFrameChg chg="mod">
          <ac:chgData name="김 동수" userId="1c44bf83-9edf-4655-9e9a-cd4783b6c99e" providerId="ADAL" clId="{28D021EE-4821-448E-A940-2AA9B2DD6F3A}" dt="2022-04-04T02:56:51.022" v="121"/>
          <ac:graphicFrameMkLst>
            <pc:docMk/>
            <pc:sldMk cId="3943758691" sldId="591"/>
            <ac:graphicFrameMk id="4" creationId="{4E811021-FBFA-4C33-A16D-CA1B76F596C6}"/>
          </ac:graphicFrameMkLst>
        </pc:graphicFrameChg>
      </pc:sldChg>
      <pc:sldChg chg="add ord">
        <pc:chgData name="김 동수" userId="1c44bf83-9edf-4655-9e9a-cd4783b6c99e" providerId="ADAL" clId="{28D021EE-4821-448E-A940-2AA9B2DD6F3A}" dt="2022-04-04T02:51:12.203" v="79"/>
        <pc:sldMkLst>
          <pc:docMk/>
          <pc:sldMk cId="763241240" sldId="594"/>
        </pc:sldMkLst>
      </pc:sldChg>
      <pc:sldChg chg="add ord">
        <pc:chgData name="김 동수" userId="1c44bf83-9edf-4655-9e9a-cd4783b6c99e" providerId="ADAL" clId="{28D021EE-4821-448E-A940-2AA9B2DD6F3A}" dt="2022-04-04T02:51:12.203" v="79"/>
        <pc:sldMkLst>
          <pc:docMk/>
          <pc:sldMk cId="4073726824" sldId="596"/>
        </pc:sldMkLst>
      </pc:sldChg>
      <pc:sldChg chg="modSp add del mod">
        <pc:chgData name="김 동수" userId="1c44bf83-9edf-4655-9e9a-cd4783b6c99e" providerId="ADAL" clId="{28D021EE-4821-448E-A940-2AA9B2DD6F3A}" dt="2022-04-01T05:41:25.857" v="51" actId="47"/>
        <pc:sldMkLst>
          <pc:docMk/>
          <pc:sldMk cId="71114759" sldId="597"/>
        </pc:sldMkLst>
        <pc:graphicFrameChg chg="mod modGraphic">
          <ac:chgData name="김 동수" userId="1c44bf83-9edf-4655-9e9a-cd4783b6c99e" providerId="ADAL" clId="{28D021EE-4821-448E-A940-2AA9B2DD6F3A}" dt="2022-04-01T05:18:04.952" v="27"/>
          <ac:graphicFrameMkLst>
            <pc:docMk/>
            <pc:sldMk cId="71114759" sldId="597"/>
            <ac:graphicFrameMk id="4" creationId="{4E811021-FBFA-4C33-A16D-CA1B76F596C6}"/>
          </ac:graphicFrameMkLst>
        </pc:graphicFrameChg>
      </pc:sldChg>
      <pc:sldChg chg="delSp modSp add mod ord">
        <pc:chgData name="김 동수" userId="1c44bf83-9edf-4655-9e9a-cd4783b6c99e" providerId="ADAL" clId="{28D021EE-4821-448E-A940-2AA9B2DD6F3A}" dt="2022-04-04T02:51:12.203" v="79"/>
        <pc:sldMkLst>
          <pc:docMk/>
          <pc:sldMk cId="2028293528" sldId="598"/>
        </pc:sldMkLst>
        <pc:graphicFrameChg chg="mod">
          <ac:chgData name="김 동수" userId="1c44bf83-9edf-4655-9e9a-cd4783b6c99e" providerId="ADAL" clId="{28D021EE-4821-448E-A940-2AA9B2DD6F3A}" dt="2022-04-01T05:18:40.404" v="49"/>
          <ac:graphicFrameMkLst>
            <pc:docMk/>
            <pc:sldMk cId="2028293528" sldId="598"/>
            <ac:graphicFrameMk id="4" creationId="{4E811021-FBFA-4C33-A16D-CA1B76F596C6}"/>
          </ac:graphicFrameMkLst>
        </pc:graphicFrame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6" creationId="{52B7C5DF-25F0-45FA-8C5A-390027160D45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8" creationId="{399958F2-2389-4716-8B08-5A6FAB5F1651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16" creationId="{A27809AE-4FF1-462A-A72A-2AF42543DD57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17" creationId="{98A8CB00-326F-4CEB-B86E-CCF2BD30864B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19" creationId="{ADA8E5F4-A51E-4119-8899-72936DD762AB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22" creationId="{1CCFEE42-E1AA-4366-8B28-5B60B4D6AD0B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23" creationId="{B4B886EB-7F36-45DB-BBC3-A06FD0AEF03A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24" creationId="{77143872-77EA-4A13-808F-0FF30D9A2F18}"/>
          </ac:cxnSpMkLst>
        </pc:cxnChg>
        <pc:cxnChg chg="del">
          <ac:chgData name="김 동수" userId="1c44bf83-9edf-4655-9e9a-cd4783b6c99e" providerId="ADAL" clId="{28D021EE-4821-448E-A940-2AA9B2DD6F3A}" dt="2022-04-01T05:41:37.108" v="52" actId="478"/>
          <ac:cxnSpMkLst>
            <pc:docMk/>
            <pc:sldMk cId="2028293528" sldId="598"/>
            <ac:cxnSpMk id="25" creationId="{2E0A7B20-F8A2-40B8-A01E-0512EBFE24B2}"/>
          </ac:cxnSpMkLst>
        </pc:cxnChg>
      </pc:sldChg>
      <pc:sldChg chg="modSp add">
        <pc:chgData name="김 동수" userId="1c44bf83-9edf-4655-9e9a-cd4783b6c99e" providerId="ADAL" clId="{28D021EE-4821-448E-A940-2AA9B2DD6F3A}" dt="2022-04-04T02:55:15.942" v="106"/>
        <pc:sldMkLst>
          <pc:docMk/>
          <pc:sldMk cId="1481824912" sldId="599"/>
        </pc:sldMkLst>
        <pc:graphicFrameChg chg="mod">
          <ac:chgData name="김 동수" userId="1c44bf83-9edf-4655-9e9a-cd4783b6c99e" providerId="ADAL" clId="{28D021EE-4821-448E-A940-2AA9B2DD6F3A}" dt="2022-04-04T02:55:15.942" v="106"/>
          <ac:graphicFrameMkLst>
            <pc:docMk/>
            <pc:sldMk cId="1481824912" sldId="599"/>
            <ac:graphicFrameMk id="4" creationId="{4E811021-FBFA-4C33-A16D-CA1B76F596C6}"/>
          </ac:graphicFrameMkLst>
        </pc:graphicFrameChg>
      </pc:sldChg>
      <pc:sldChg chg="delSp modSp new mod ord">
        <pc:chgData name="김 동수" userId="1c44bf83-9edf-4655-9e9a-cd4783b6c99e" providerId="ADAL" clId="{28D021EE-4821-448E-A940-2AA9B2DD6F3A}" dt="2022-04-07T04:16:09.828" v="349" actId="1076"/>
        <pc:sldMkLst>
          <pc:docMk/>
          <pc:sldMk cId="3808070605" sldId="600"/>
        </pc:sldMkLst>
        <pc:spChg chg="mod">
          <ac:chgData name="김 동수" userId="1c44bf83-9edf-4655-9e9a-cd4783b6c99e" providerId="ADAL" clId="{28D021EE-4821-448E-A940-2AA9B2DD6F3A}" dt="2022-04-07T04:16:09.828" v="349" actId="1076"/>
          <ac:spMkLst>
            <pc:docMk/>
            <pc:sldMk cId="3808070605" sldId="600"/>
            <ac:spMk id="2" creationId="{0E2CA8E5-43CA-4BB8-80D8-FFB579A760F3}"/>
          </ac:spMkLst>
        </pc:spChg>
        <pc:spChg chg="del mod">
          <ac:chgData name="김 동수" userId="1c44bf83-9edf-4655-9e9a-cd4783b6c99e" providerId="ADAL" clId="{28D021EE-4821-448E-A940-2AA9B2DD6F3A}" dt="2022-04-07T04:16:05.990" v="348" actId="478"/>
          <ac:spMkLst>
            <pc:docMk/>
            <pc:sldMk cId="3808070605" sldId="600"/>
            <ac:spMk id="3" creationId="{15255FE3-B911-45ED-A248-EC5DA1282BB5}"/>
          </ac:spMkLst>
        </pc:spChg>
      </pc:sldChg>
      <pc:sldChg chg="addSp delSp modSp new mod ord">
        <pc:chgData name="김 동수" userId="1c44bf83-9edf-4655-9e9a-cd4783b6c99e" providerId="ADAL" clId="{28D021EE-4821-448E-A940-2AA9B2DD6F3A}" dt="2022-04-07T01:57:49.672" v="296" actId="14100"/>
        <pc:sldMkLst>
          <pc:docMk/>
          <pc:sldMk cId="460681265" sldId="601"/>
        </pc:sldMkLst>
        <pc:spChg chg="mod">
          <ac:chgData name="김 동수" userId="1c44bf83-9edf-4655-9e9a-cd4783b6c99e" providerId="ADAL" clId="{28D021EE-4821-448E-A940-2AA9B2DD6F3A}" dt="2022-04-07T01:41:07.783" v="176"/>
          <ac:spMkLst>
            <pc:docMk/>
            <pc:sldMk cId="460681265" sldId="601"/>
            <ac:spMk id="2" creationId="{0DAAD50B-662E-44AB-A6D6-021A3C3A1BCF}"/>
          </ac:spMkLst>
        </pc:spChg>
        <pc:graphicFrameChg chg="add mod modGraphic">
          <ac:chgData name="김 동수" userId="1c44bf83-9edf-4655-9e9a-cd4783b6c99e" providerId="ADAL" clId="{28D021EE-4821-448E-A940-2AA9B2DD6F3A}" dt="2022-04-07T01:56:22.165" v="280" actId="14100"/>
          <ac:graphicFrameMkLst>
            <pc:docMk/>
            <pc:sldMk cId="460681265" sldId="601"/>
            <ac:graphicFrameMk id="4" creationId="{F0C16C1D-773A-4CDD-86DB-3665EB09341E}"/>
          </ac:graphicFrameMkLst>
        </pc:graphicFrameChg>
        <pc:cxnChg chg="add mod">
          <ac:chgData name="김 동수" userId="1c44bf83-9edf-4655-9e9a-cd4783b6c99e" providerId="ADAL" clId="{28D021EE-4821-448E-A940-2AA9B2DD6F3A}" dt="2022-04-07T01:57:17.681" v="292" actId="14100"/>
          <ac:cxnSpMkLst>
            <pc:docMk/>
            <pc:sldMk cId="460681265" sldId="601"/>
            <ac:cxnSpMk id="6" creationId="{97F39224-9737-4FDB-A127-28776C8E1C7B}"/>
          </ac:cxnSpMkLst>
        </pc:cxnChg>
        <pc:cxnChg chg="add mod">
          <ac:chgData name="김 동수" userId="1c44bf83-9edf-4655-9e9a-cd4783b6c99e" providerId="ADAL" clId="{28D021EE-4821-448E-A940-2AA9B2DD6F3A}" dt="2022-04-07T01:57:11.029" v="290" actId="14100"/>
          <ac:cxnSpMkLst>
            <pc:docMk/>
            <pc:sldMk cId="460681265" sldId="601"/>
            <ac:cxnSpMk id="9" creationId="{4DAECD53-EF85-444C-80F3-80AEE99AD397}"/>
          </ac:cxnSpMkLst>
        </pc:cxnChg>
        <pc:cxnChg chg="add del mod ord">
          <ac:chgData name="김 동수" userId="1c44bf83-9edf-4655-9e9a-cd4783b6c99e" providerId="ADAL" clId="{28D021EE-4821-448E-A940-2AA9B2DD6F3A}" dt="2022-04-07T01:53:21.640" v="248" actId="478"/>
          <ac:cxnSpMkLst>
            <pc:docMk/>
            <pc:sldMk cId="460681265" sldId="601"/>
            <ac:cxnSpMk id="13" creationId="{5E9235FF-F2BF-43A5-97FA-BC82A05690A8}"/>
          </ac:cxnSpMkLst>
        </pc:cxnChg>
        <pc:cxnChg chg="add del">
          <ac:chgData name="김 동수" userId="1c44bf83-9edf-4655-9e9a-cd4783b6c99e" providerId="ADAL" clId="{28D021EE-4821-448E-A940-2AA9B2DD6F3A}" dt="2022-04-07T01:54:04.651" v="258" actId="478"/>
          <ac:cxnSpMkLst>
            <pc:docMk/>
            <pc:sldMk cId="460681265" sldId="601"/>
            <ac:cxnSpMk id="15" creationId="{73EABFE5-D733-4E92-BCBA-62F178683551}"/>
          </ac:cxnSpMkLst>
        </pc:cxnChg>
        <pc:cxnChg chg="add del mod">
          <ac:chgData name="김 동수" userId="1c44bf83-9edf-4655-9e9a-cd4783b6c99e" providerId="ADAL" clId="{28D021EE-4821-448E-A940-2AA9B2DD6F3A}" dt="2022-04-07T01:54:05.785" v="259" actId="478"/>
          <ac:cxnSpMkLst>
            <pc:docMk/>
            <pc:sldMk cId="460681265" sldId="601"/>
            <ac:cxnSpMk id="16" creationId="{3E28D334-8DDA-44A8-8CEE-81C5F4AAE5A5}"/>
          </ac:cxnSpMkLst>
        </pc:cxnChg>
        <pc:cxnChg chg="add del">
          <ac:chgData name="김 동수" userId="1c44bf83-9edf-4655-9e9a-cd4783b6c99e" providerId="ADAL" clId="{28D021EE-4821-448E-A940-2AA9B2DD6F3A}" dt="2022-04-07T01:56:36.661" v="282" actId="478"/>
          <ac:cxnSpMkLst>
            <pc:docMk/>
            <pc:sldMk cId="460681265" sldId="601"/>
            <ac:cxnSpMk id="23" creationId="{1895C315-82DB-4563-B968-9B9128B63AF8}"/>
          </ac:cxnSpMkLst>
        </pc:cxnChg>
        <pc:cxnChg chg="add del">
          <ac:chgData name="김 동수" userId="1c44bf83-9edf-4655-9e9a-cd4783b6c99e" providerId="ADAL" clId="{28D021EE-4821-448E-A940-2AA9B2DD6F3A}" dt="2022-04-07T01:54:27.354" v="264" actId="11529"/>
          <ac:cxnSpMkLst>
            <pc:docMk/>
            <pc:sldMk cId="460681265" sldId="601"/>
            <ac:cxnSpMk id="25" creationId="{D8C00F35-2B70-47F4-9355-E5CA877700AE}"/>
          </ac:cxnSpMkLst>
        </pc:cxnChg>
        <pc:cxnChg chg="add del">
          <ac:chgData name="김 동수" userId="1c44bf83-9edf-4655-9e9a-cd4783b6c99e" providerId="ADAL" clId="{28D021EE-4821-448E-A940-2AA9B2DD6F3A}" dt="2022-04-07T01:56:18.254" v="278" actId="478"/>
          <ac:cxnSpMkLst>
            <pc:docMk/>
            <pc:sldMk cId="460681265" sldId="601"/>
            <ac:cxnSpMk id="27" creationId="{F9226B2A-470C-443D-B443-C08F6A1BDF07}"/>
          </ac:cxnSpMkLst>
        </pc:cxnChg>
        <pc:cxnChg chg="add del mod">
          <ac:chgData name="김 동수" userId="1c44bf83-9edf-4655-9e9a-cd4783b6c99e" providerId="ADAL" clId="{28D021EE-4821-448E-A940-2AA9B2DD6F3A}" dt="2022-04-07T01:56:17.631" v="277" actId="478"/>
          <ac:cxnSpMkLst>
            <pc:docMk/>
            <pc:sldMk cId="460681265" sldId="601"/>
            <ac:cxnSpMk id="29" creationId="{89F74053-571F-4FE9-AB3B-B3A52AFF98BB}"/>
          </ac:cxnSpMkLst>
        </pc:cxnChg>
        <pc:cxnChg chg="add del mod">
          <ac:chgData name="김 동수" userId="1c44bf83-9edf-4655-9e9a-cd4783b6c99e" providerId="ADAL" clId="{28D021EE-4821-448E-A940-2AA9B2DD6F3A}" dt="2022-04-07T01:56:18.672" v="279" actId="478"/>
          <ac:cxnSpMkLst>
            <pc:docMk/>
            <pc:sldMk cId="460681265" sldId="601"/>
            <ac:cxnSpMk id="31" creationId="{EA383632-7736-44BA-8C1B-08DC213DE007}"/>
          </ac:cxnSpMkLst>
        </pc:cxnChg>
        <pc:cxnChg chg="add mod">
          <ac:chgData name="김 동수" userId="1c44bf83-9edf-4655-9e9a-cd4783b6c99e" providerId="ADAL" clId="{28D021EE-4821-448E-A940-2AA9B2DD6F3A}" dt="2022-04-07T01:57:00.496" v="288" actId="14100"/>
          <ac:cxnSpMkLst>
            <pc:docMk/>
            <pc:sldMk cId="460681265" sldId="601"/>
            <ac:cxnSpMk id="32" creationId="{A519E581-C638-4C0B-8EDF-5E1463FD2E2A}"/>
          </ac:cxnSpMkLst>
        </pc:cxnChg>
        <pc:cxnChg chg="add mod">
          <ac:chgData name="김 동수" userId="1c44bf83-9edf-4655-9e9a-cd4783b6c99e" providerId="ADAL" clId="{28D021EE-4821-448E-A940-2AA9B2DD6F3A}" dt="2022-04-07T01:57:49.672" v="296" actId="14100"/>
          <ac:cxnSpMkLst>
            <pc:docMk/>
            <pc:sldMk cId="460681265" sldId="601"/>
            <ac:cxnSpMk id="33" creationId="{E28F328F-ECC1-472E-9E77-D52CE5BE2559}"/>
          </ac:cxnSpMkLst>
        </pc:cxnChg>
        <pc:cxnChg chg="add mod">
          <ac:chgData name="김 동수" userId="1c44bf83-9edf-4655-9e9a-cd4783b6c99e" providerId="ADAL" clId="{28D021EE-4821-448E-A940-2AA9B2DD6F3A}" dt="2022-04-07T01:57:41.418" v="294" actId="1076"/>
          <ac:cxnSpMkLst>
            <pc:docMk/>
            <pc:sldMk cId="460681265" sldId="601"/>
            <ac:cxnSpMk id="40" creationId="{5711BBC4-0AF1-4D95-A041-9BAB4D987D20}"/>
          </ac:cxnSpMkLst>
        </pc:cxnChg>
      </pc:sldChg>
      <pc:sldChg chg="new del ord">
        <pc:chgData name="김 동수" userId="1c44bf83-9edf-4655-9e9a-cd4783b6c99e" providerId="ADAL" clId="{28D021EE-4821-448E-A940-2AA9B2DD6F3A}" dt="2022-04-07T04:15:23.596" v="301" actId="47"/>
        <pc:sldMkLst>
          <pc:docMk/>
          <pc:sldMk cId="775709048" sldId="602"/>
        </pc:sldMkLst>
      </pc:sldChg>
      <pc:sldChg chg="new">
        <pc:chgData name="김 동수" userId="1c44bf83-9edf-4655-9e9a-cd4783b6c99e" providerId="ADAL" clId="{28D021EE-4821-448E-A940-2AA9B2DD6F3A}" dt="2022-04-07T04:15:33.806" v="304" actId="680"/>
        <pc:sldMkLst>
          <pc:docMk/>
          <pc:sldMk cId="2299874624" sldId="6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C6443-20D7-468B-88C6-D5E5BC60BADB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A25C0-BC37-42FC-9725-B44CFB80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4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CDC8C-B857-43BD-9837-CA88C424E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229269-0BBB-444E-B9A5-90A6AD91D9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CCB22-F922-415B-A0CD-1A068B8C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AA3E2-1E34-4BC4-9DA5-19D210DC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D823A-D97A-4701-B11F-1927C2B9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7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63157-FD30-4C24-844A-1D161D8D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E4093-629F-4A16-8162-0E38AD049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6DD22-75B0-4FD7-9727-5FE29D1F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C7718-3E8C-4F81-9AB2-9A0EFBFB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4C1A0-5A86-4FAC-9A54-7D150154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02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BED229-10B2-4B9E-BBE8-23FFDEF05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C59F3-0785-4FF1-98C6-687EC28B5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D4549-FB5B-48FD-BDF7-FAD06574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1D43F-1733-431B-9E34-CD012665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95583-EDB3-4E65-8951-2D2FCC08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6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95FDD-A286-4A29-B8DC-A970899F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DFD8C-38B2-4610-BB8F-A111FCBA9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E0960-E0AD-4D53-8E7F-ED91DA1A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82E79-887D-4100-8CA7-460F5057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6D518-BB7C-4F6C-AA1D-84DF5EBA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75660-0DF4-402E-B397-5CB4CB7C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7C66F-15BC-48C6-8398-CC758A26F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13F766-A389-4AFE-82FD-9F68E108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44488-F144-4E23-9890-DBB72E56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BC060-A2A5-4580-BDE4-7F6DE8E4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50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0C4B6-2592-4643-8406-137A620B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35CB54-B2A1-467E-B819-B6473646E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AC275-1942-454E-9533-AB8FB0DDD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E6D6D0-59B6-416B-A60A-CC80118E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D39D8-9560-4A93-AEC1-FFC91FC2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763B3-3739-473C-B324-17700856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4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78D41-AFF2-4C8C-9055-9376AD9E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2C25B6-BD63-4509-813D-12F49C137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5A575F-F220-420F-A699-82F03410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5296F1-FB72-4E14-8649-ADB58A75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8E62F9-3243-4662-8815-1AB87AEB5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94E848-4476-4DF2-9B1D-6F2E72B2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A82B7-2D4F-4FF6-8F95-E38AD8035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E1CB69-AE9E-4EE6-A06D-2701E91B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6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D2080-69C3-4CD3-96EC-FBFEA9FA9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26DA4B-7B41-4EEC-A973-2579809E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3F7B21-E678-4CE1-B41F-C7B4BA97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C36698-B557-4A82-B65F-7A54A30F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14BAF7-118D-424D-8B15-DB1D75ED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4F45DB-CF32-4852-9D73-A4013EA0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BB3E1D-5399-48DE-AA6A-4FB12A72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FE258-90CF-4F36-8001-5E4B8E09A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DDB5A-82C3-46CA-81F9-ACDAD0521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AB1E40-D685-4B64-84A2-AC4441FC2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372E14-97D7-487C-87F4-C5197683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AD976-6577-4449-8D99-D972EFC0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56DD62-5D5E-4BD2-8D30-423A60A4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14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3E01B-DC54-4F13-AC50-DD21073B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D29B1F-180C-4278-B10C-E54E783CF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72F0B-0CE1-4A3F-8838-1AF4AB49C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6A1A2-1966-4755-BD7D-43FF5A25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212A9-1B22-43A4-8FF0-6FDEA313DF9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318D0-8E0D-41D9-90BA-E5B58D9A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BE17D-A569-4C45-864B-D32380C9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5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AD6885-E6E5-4B11-8AF4-01FCF2E5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78518-59A5-4DE8-96EE-017E6A7F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587EC-4DD1-4A17-BB5A-E873C2BD8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212A9-1B22-43A4-8FF0-6FDEA313DF95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A5DD3E-604D-461E-8A36-F32236360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616412-718B-48D8-BFA8-C545DDBB6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B5FAB-A04C-4071-91A3-1FCDE252B2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4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7A01E-F925-4824-B482-ACD6DB05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인과 적용    </a:t>
            </a:r>
            <a:r>
              <a:rPr lang="en-US" altLang="ko-KR" dirty="0"/>
              <a:t>S1  = { A &gt; B }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B7F275-9859-4EFD-A201-2E53EC1BBF7A}"/>
              </a:ext>
            </a:extLst>
          </p:cNvPr>
          <p:cNvGrpSpPr/>
          <p:nvPr/>
        </p:nvGrpSpPr>
        <p:grpSpPr>
          <a:xfrm>
            <a:off x="598019" y="2268766"/>
            <a:ext cx="2712493" cy="1120590"/>
            <a:chOff x="885347" y="2052916"/>
            <a:chExt cx="3093193" cy="161364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63FAB8E-796D-4906-818F-66CC3CF3B57E}"/>
                </a:ext>
              </a:extLst>
            </p:cNvPr>
            <p:cNvSpPr/>
            <p:nvPr/>
          </p:nvSpPr>
          <p:spPr>
            <a:xfrm>
              <a:off x="1157193" y="2052916"/>
              <a:ext cx="2408518" cy="1613647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A (Call Seg)</a:t>
              </a:r>
              <a:endParaRPr lang="ko-KR" altLang="en-US" sz="105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616BC98-063F-4F3C-BF0B-206C8CFFE48D}"/>
                </a:ext>
              </a:extLst>
            </p:cNvPr>
            <p:cNvSpPr/>
            <p:nvPr/>
          </p:nvSpPr>
          <p:spPr>
            <a:xfrm>
              <a:off x="906181" y="2084294"/>
              <a:ext cx="611843" cy="43329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Seg AS</a:t>
              </a:r>
              <a:endParaRPr lang="ko-KR" altLang="en-US" sz="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CBD109C-E7B9-4235-9C9C-3305DCF80F3B}"/>
                </a:ext>
              </a:extLst>
            </p:cNvPr>
            <p:cNvSpPr/>
            <p:nvPr/>
          </p:nvSpPr>
          <p:spPr>
            <a:xfrm>
              <a:off x="3366697" y="2643092"/>
              <a:ext cx="611843" cy="43329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Seg AE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EF0F7DF-41D3-4D7B-B5DC-D244D2C8CBC5}"/>
                </a:ext>
              </a:extLst>
            </p:cNvPr>
            <p:cNvSpPr/>
            <p:nvPr/>
          </p:nvSpPr>
          <p:spPr>
            <a:xfrm>
              <a:off x="885347" y="3172367"/>
              <a:ext cx="611841" cy="43329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Seg AR</a:t>
              </a:r>
              <a:endParaRPr lang="ko-KR" altLang="en-US" sz="8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8BC6FBB-17CF-472E-BFB3-07D17EB7E2C8}"/>
              </a:ext>
            </a:extLst>
          </p:cNvPr>
          <p:cNvGrpSpPr/>
          <p:nvPr/>
        </p:nvGrpSpPr>
        <p:grpSpPr>
          <a:xfrm>
            <a:off x="3777657" y="1478135"/>
            <a:ext cx="8414342" cy="4850074"/>
            <a:chOff x="1118535" y="2052916"/>
            <a:chExt cx="2896523" cy="1613647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DC88909C-8014-4E3B-A8EC-815D9B0254A9}"/>
                </a:ext>
              </a:extLst>
            </p:cNvPr>
            <p:cNvSpPr/>
            <p:nvPr/>
          </p:nvSpPr>
          <p:spPr>
            <a:xfrm>
              <a:off x="1157193" y="2052916"/>
              <a:ext cx="2609436" cy="1613647"/>
            </a:xfrm>
            <a:prstGeom prst="ellipse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C31FE0F-77B4-460C-A38A-7CCB257B6008}"/>
                </a:ext>
              </a:extLst>
            </p:cNvPr>
            <p:cNvSpPr/>
            <p:nvPr/>
          </p:nvSpPr>
          <p:spPr>
            <a:xfrm>
              <a:off x="1118535" y="2194093"/>
              <a:ext cx="363385" cy="243741"/>
            </a:xfrm>
            <a:prstGeom prst="ellipse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S1S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C4A847D-67F4-4F89-903D-8F0575E37966}"/>
                </a:ext>
              </a:extLst>
            </p:cNvPr>
            <p:cNvSpPr/>
            <p:nvPr/>
          </p:nvSpPr>
          <p:spPr>
            <a:xfrm>
              <a:off x="3651673" y="2765729"/>
              <a:ext cx="363385" cy="243741"/>
            </a:xfrm>
            <a:prstGeom prst="ellipse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S1E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4EEBDE5-AEA1-4F2C-B19D-77716EEBC0A1}"/>
                </a:ext>
              </a:extLst>
            </p:cNvPr>
            <p:cNvSpPr/>
            <p:nvPr/>
          </p:nvSpPr>
          <p:spPr>
            <a:xfrm>
              <a:off x="1132836" y="3297722"/>
              <a:ext cx="363385" cy="243741"/>
            </a:xfrm>
            <a:prstGeom prst="ellipse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S1R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335EA27-817B-45D5-B81E-75837C59B164}"/>
              </a:ext>
            </a:extLst>
          </p:cNvPr>
          <p:cNvSpPr txBox="1"/>
          <p:nvPr/>
        </p:nvSpPr>
        <p:spPr>
          <a:xfrm>
            <a:off x="4403165" y="58166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S1 (Real Seg)</a:t>
            </a:r>
            <a:endParaRPr lang="ko-KR" altLang="en-US" sz="1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3CD53C0-0CAB-4EED-8DB7-E7D7D71FBBA8}"/>
              </a:ext>
            </a:extLst>
          </p:cNvPr>
          <p:cNvGrpSpPr/>
          <p:nvPr/>
        </p:nvGrpSpPr>
        <p:grpSpPr>
          <a:xfrm>
            <a:off x="616289" y="4836062"/>
            <a:ext cx="2712493" cy="1120590"/>
            <a:chOff x="885347" y="2052916"/>
            <a:chExt cx="3093193" cy="1613647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D72C798-395B-4B13-A456-DCBF09763FC6}"/>
                </a:ext>
              </a:extLst>
            </p:cNvPr>
            <p:cNvSpPr/>
            <p:nvPr/>
          </p:nvSpPr>
          <p:spPr>
            <a:xfrm>
              <a:off x="1157193" y="2052916"/>
              <a:ext cx="2408518" cy="1613647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B (Call Seg)</a:t>
              </a:r>
              <a:endParaRPr lang="ko-KR" altLang="en-US" sz="105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91C8084-A02D-4C70-BB55-22CA6B751D23}"/>
                </a:ext>
              </a:extLst>
            </p:cNvPr>
            <p:cNvSpPr/>
            <p:nvPr/>
          </p:nvSpPr>
          <p:spPr>
            <a:xfrm>
              <a:off x="906181" y="2084294"/>
              <a:ext cx="611843" cy="43329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Seg BS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D60FF44-B39B-4B93-ABFD-9C56E037E138}"/>
                </a:ext>
              </a:extLst>
            </p:cNvPr>
            <p:cNvSpPr/>
            <p:nvPr/>
          </p:nvSpPr>
          <p:spPr>
            <a:xfrm>
              <a:off x="3366697" y="2643092"/>
              <a:ext cx="611843" cy="43329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Seg BE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28DAEC-0072-4009-81F1-30F664F90B32}"/>
                </a:ext>
              </a:extLst>
            </p:cNvPr>
            <p:cNvSpPr/>
            <p:nvPr/>
          </p:nvSpPr>
          <p:spPr>
            <a:xfrm>
              <a:off x="885347" y="3172367"/>
              <a:ext cx="611841" cy="433295"/>
            </a:xfrm>
            <a:prstGeom prst="ellipse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Seg BR</a:t>
              </a:r>
              <a:endParaRPr lang="ko-KR" altLang="en-US" sz="800" dirty="0"/>
            </a:p>
          </p:txBody>
        </p:sp>
      </p:grpSp>
      <p:sp>
        <p:nvSpPr>
          <p:cNvPr id="29" name="타원 28">
            <a:extLst>
              <a:ext uri="{FF2B5EF4-FFF2-40B4-BE49-F238E27FC236}">
                <a16:creationId xmlns:a16="http://schemas.microsoft.com/office/drawing/2014/main" id="{17BB64C9-9024-48C1-9BB5-40828E98E605}"/>
              </a:ext>
            </a:extLst>
          </p:cNvPr>
          <p:cNvSpPr/>
          <p:nvPr/>
        </p:nvSpPr>
        <p:spPr>
          <a:xfrm>
            <a:off x="4590396" y="3429000"/>
            <a:ext cx="2112085" cy="112059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A (Call Seg)</a:t>
            </a:r>
            <a:endParaRPr lang="ko-KR" altLang="en-US" sz="105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8821BD3-ABE9-4D10-B9AE-15AC1620E350}"/>
              </a:ext>
            </a:extLst>
          </p:cNvPr>
          <p:cNvSpPr/>
          <p:nvPr/>
        </p:nvSpPr>
        <p:spPr>
          <a:xfrm>
            <a:off x="4370278" y="3450790"/>
            <a:ext cx="536539" cy="3009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AS</a:t>
            </a:r>
            <a:endParaRPr lang="ko-KR" altLang="en-US" sz="8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4E4F1CC-FE87-4E2B-95C5-288FAE2E9065}"/>
              </a:ext>
            </a:extLst>
          </p:cNvPr>
          <p:cNvSpPr/>
          <p:nvPr/>
        </p:nvSpPr>
        <p:spPr>
          <a:xfrm>
            <a:off x="6526751" y="3828594"/>
            <a:ext cx="536539" cy="3009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AE</a:t>
            </a:r>
            <a:endParaRPr lang="ko-KR" altLang="en-US" sz="8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98ACF11-75AC-4EE1-8029-9E154408B9F5}"/>
              </a:ext>
            </a:extLst>
          </p:cNvPr>
          <p:cNvSpPr/>
          <p:nvPr/>
        </p:nvSpPr>
        <p:spPr>
          <a:xfrm>
            <a:off x="4352008" y="4206398"/>
            <a:ext cx="536538" cy="3009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AR</a:t>
            </a:r>
            <a:endParaRPr lang="ko-KR" altLang="en-US" sz="800" dirty="0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42691266-739B-4DA9-9C6F-090121D0E7EF}"/>
              </a:ext>
            </a:extLst>
          </p:cNvPr>
          <p:cNvSpPr/>
          <p:nvPr/>
        </p:nvSpPr>
        <p:spPr>
          <a:xfrm>
            <a:off x="4751271" y="3081625"/>
            <a:ext cx="536539" cy="3009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AS</a:t>
            </a:r>
            <a:endParaRPr lang="ko-KR" altLang="en-US" sz="800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EB046D29-EFBA-4A42-B4DC-CC5132C980AF}"/>
              </a:ext>
            </a:extLst>
          </p:cNvPr>
          <p:cNvSpPr/>
          <p:nvPr/>
        </p:nvSpPr>
        <p:spPr>
          <a:xfrm>
            <a:off x="4751271" y="4575352"/>
            <a:ext cx="536538" cy="3009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AR</a:t>
            </a:r>
            <a:endParaRPr lang="ko-KR" altLang="en-US" sz="800" dirty="0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7BC83C0F-B4FE-4BE2-AD6A-17021E0BAA67}"/>
              </a:ext>
            </a:extLst>
          </p:cNvPr>
          <p:cNvSpPr/>
          <p:nvPr/>
        </p:nvSpPr>
        <p:spPr>
          <a:xfrm>
            <a:off x="7211069" y="3828594"/>
            <a:ext cx="536539" cy="3009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AE</a:t>
            </a:r>
            <a:endParaRPr lang="ko-KR" altLang="en-US" sz="8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E333D33-A4C2-418F-A258-534128E83F66}"/>
              </a:ext>
            </a:extLst>
          </p:cNvPr>
          <p:cNvSpPr/>
          <p:nvPr/>
        </p:nvSpPr>
        <p:spPr>
          <a:xfrm>
            <a:off x="8032074" y="3429000"/>
            <a:ext cx="2112086" cy="112059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B (Call Seg)</a:t>
            </a:r>
            <a:endParaRPr lang="ko-KR" altLang="en-US" sz="105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3896504-B4BD-4B98-B151-D501DFCDFA0F}"/>
              </a:ext>
            </a:extLst>
          </p:cNvPr>
          <p:cNvSpPr/>
          <p:nvPr/>
        </p:nvSpPr>
        <p:spPr>
          <a:xfrm>
            <a:off x="7811956" y="3450790"/>
            <a:ext cx="536539" cy="3009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BS</a:t>
            </a:r>
            <a:endParaRPr lang="ko-KR" altLang="en-US" sz="8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8DA9C3-7182-4534-AB24-9DD344EE37F4}"/>
              </a:ext>
            </a:extLst>
          </p:cNvPr>
          <p:cNvSpPr/>
          <p:nvPr/>
        </p:nvSpPr>
        <p:spPr>
          <a:xfrm>
            <a:off x="9969640" y="3838845"/>
            <a:ext cx="536539" cy="3009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BE</a:t>
            </a:r>
            <a:endParaRPr lang="ko-KR" altLang="en-US" sz="8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90E6DF4-81FE-4A55-9E7F-3BBB33DA3ED5}"/>
              </a:ext>
            </a:extLst>
          </p:cNvPr>
          <p:cNvSpPr/>
          <p:nvPr/>
        </p:nvSpPr>
        <p:spPr>
          <a:xfrm>
            <a:off x="7793686" y="4206398"/>
            <a:ext cx="536538" cy="300900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BR</a:t>
            </a:r>
            <a:endParaRPr lang="ko-KR" altLang="en-US" sz="800" dirty="0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FF014F82-8647-4A1A-9424-56CB9F7492BD}"/>
              </a:ext>
            </a:extLst>
          </p:cNvPr>
          <p:cNvSpPr/>
          <p:nvPr/>
        </p:nvSpPr>
        <p:spPr>
          <a:xfrm>
            <a:off x="8128709" y="3080091"/>
            <a:ext cx="536539" cy="3009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BS</a:t>
            </a:r>
            <a:endParaRPr lang="ko-KR" altLang="en-US" sz="800" dirty="0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107EB1A0-490E-47C2-BE38-262A600DEE7A}"/>
              </a:ext>
            </a:extLst>
          </p:cNvPr>
          <p:cNvSpPr/>
          <p:nvPr/>
        </p:nvSpPr>
        <p:spPr>
          <a:xfrm>
            <a:off x="8128710" y="4575352"/>
            <a:ext cx="536538" cy="3009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BR</a:t>
            </a:r>
            <a:endParaRPr lang="ko-KR" altLang="en-US" sz="800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A223ED9F-BE35-49DC-8A88-22605527D0F6}"/>
              </a:ext>
            </a:extLst>
          </p:cNvPr>
          <p:cNvSpPr/>
          <p:nvPr/>
        </p:nvSpPr>
        <p:spPr>
          <a:xfrm>
            <a:off x="10637265" y="3841442"/>
            <a:ext cx="536539" cy="3009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Seg BE</a:t>
            </a:r>
            <a:endParaRPr lang="ko-KR" altLang="en-US" sz="800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6C5133C-A30A-4A13-A4F2-3038F9E3FB20}"/>
              </a:ext>
            </a:extLst>
          </p:cNvPr>
          <p:cNvGrpSpPr/>
          <p:nvPr/>
        </p:nvGrpSpPr>
        <p:grpSpPr>
          <a:xfrm>
            <a:off x="1146049" y="3516435"/>
            <a:ext cx="1494277" cy="1097543"/>
            <a:chOff x="5007876" y="1346599"/>
            <a:chExt cx="5887384" cy="4251102"/>
          </a:xfrm>
        </p:grpSpPr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5687B2EE-E5AE-4211-9CA3-E91A2A63D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7593" y="2822791"/>
              <a:ext cx="2273936" cy="1859018"/>
            </a:xfrm>
            <a:prstGeom prst="rect">
              <a:avLst/>
            </a:prstGeom>
          </p:spPr>
        </p:pic>
        <p:pic>
          <p:nvPicPr>
            <p:cNvPr id="104" name="그림 103">
              <a:extLst>
                <a:ext uri="{FF2B5EF4-FFF2-40B4-BE49-F238E27FC236}">
                  <a16:creationId xmlns:a16="http://schemas.microsoft.com/office/drawing/2014/main" id="{0A1A2670-B819-4E5B-8AED-D38133148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050" y="1750093"/>
              <a:ext cx="2273936" cy="1859018"/>
            </a:xfrm>
            <a:prstGeom prst="rect">
              <a:avLst/>
            </a:prstGeom>
          </p:spPr>
        </p:pic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DB8EC902-D307-410D-97FB-7BF46ABCC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2062" y="1901594"/>
              <a:ext cx="2273936" cy="1859018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1F7B12D5-C5F1-4AB3-8244-A1ECAF813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748" y="2597597"/>
              <a:ext cx="2273936" cy="1859018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F15E1ED9-3835-4BDA-A3EF-8491EDC64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3276" y="3221095"/>
              <a:ext cx="2273936" cy="1859018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977CBAA8-3B88-46CC-A7A8-73C203D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876" y="2355686"/>
              <a:ext cx="2273936" cy="1859018"/>
            </a:xfrm>
            <a:prstGeom prst="rect">
              <a:avLst/>
            </a:prstGeom>
          </p:spPr>
        </p:pic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AEC7830-0EA9-4718-8C2F-508BD190B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470" y="1979697"/>
              <a:ext cx="2273936" cy="1859018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1F2EBA85-B9CC-48CB-B1C6-79EDB1A0D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8826" y="1346599"/>
              <a:ext cx="2273936" cy="1859018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F9C315C4-200E-4DE9-BA0E-B561B67AB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4197" y="3109513"/>
              <a:ext cx="2273936" cy="1859018"/>
            </a:xfrm>
            <a:prstGeom prst="rect">
              <a:avLst/>
            </a:prstGeom>
          </p:spPr>
        </p:pic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59F56715-2B17-4F07-A53F-483156ABD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95023" y="3738683"/>
              <a:ext cx="2273936" cy="1859018"/>
            </a:xfrm>
            <a:prstGeom prst="rect">
              <a:avLst/>
            </a:prstGeom>
          </p:spPr>
        </p:pic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15E4E512-763C-41F4-9F35-2C8D8AF1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A9A64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683" y="3694432"/>
              <a:ext cx="2273936" cy="1859018"/>
            </a:xfrm>
            <a:prstGeom prst="rect">
              <a:avLst/>
            </a:prstGeom>
          </p:spPr>
        </p:pic>
        <p:pic>
          <p:nvPicPr>
            <p:cNvPr id="114" name="그림 113">
              <a:extLst>
                <a:ext uri="{FF2B5EF4-FFF2-40B4-BE49-F238E27FC236}">
                  <a16:creationId xmlns:a16="http://schemas.microsoft.com/office/drawing/2014/main" id="{CF473517-019A-4648-9469-E029F86E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2799" y="3049839"/>
              <a:ext cx="2273936" cy="1859018"/>
            </a:xfrm>
            <a:prstGeom prst="rect">
              <a:avLst/>
            </a:prstGeom>
          </p:spPr>
        </p:pic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D33FA368-D3D6-4895-A9FE-49558A5E8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58B46B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008" y="3694432"/>
              <a:ext cx="2273936" cy="1859018"/>
            </a:xfrm>
            <a:prstGeom prst="rect">
              <a:avLst/>
            </a:prstGeom>
          </p:spPr>
        </p:pic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F56F297F-2B0F-45B5-AE30-AFEBDF46C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8080" y="2769934"/>
              <a:ext cx="2273936" cy="1859018"/>
            </a:xfrm>
            <a:prstGeom prst="rect">
              <a:avLst/>
            </a:prstGeom>
          </p:spPr>
        </p:pic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A70CA5E9-6DA1-4C17-806D-0EE55404F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537" y="1697236"/>
              <a:ext cx="2273936" cy="1859018"/>
            </a:xfrm>
            <a:prstGeom prst="rect">
              <a:avLst/>
            </a:prstGeom>
          </p:spPr>
        </p:pic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id="{9A59EDBF-CDEB-4BBB-8F92-B5872A8F1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D1965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2549" y="1848737"/>
              <a:ext cx="2273936" cy="1859018"/>
            </a:xfrm>
            <a:prstGeom prst="rect">
              <a:avLst/>
            </a:prstGeom>
          </p:spPr>
        </p:pic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4DB04D6C-27BB-418E-9C20-70FB5C55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235" y="2544740"/>
              <a:ext cx="2273936" cy="1859018"/>
            </a:xfrm>
            <a:prstGeom prst="rect">
              <a:avLst/>
            </a:prstGeom>
          </p:spPr>
        </p:pic>
        <p:pic>
          <p:nvPicPr>
            <p:cNvPr id="120" name="그림 119">
              <a:extLst>
                <a:ext uri="{FF2B5EF4-FFF2-40B4-BE49-F238E27FC236}">
                  <a16:creationId xmlns:a16="http://schemas.microsoft.com/office/drawing/2014/main" id="{646ACDC5-21C3-48F5-956C-501BDE8FD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763" y="3168238"/>
              <a:ext cx="2273936" cy="1859018"/>
            </a:xfrm>
            <a:prstGeom prst="rect">
              <a:avLst/>
            </a:prstGeom>
          </p:spPr>
        </p:pic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12CDBFD-2943-426D-BAB7-DD45D2408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413424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983" y="1853512"/>
              <a:ext cx="2273936" cy="1859018"/>
            </a:xfrm>
            <a:prstGeom prst="rect">
              <a:avLst/>
            </a:prstGeom>
          </p:spPr>
        </p:pic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E3B03967-8CB6-4B89-8359-E1F1CBE64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D1965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1324" y="2013535"/>
              <a:ext cx="2273936" cy="1859018"/>
            </a:xfrm>
            <a:prstGeom prst="rect">
              <a:avLst/>
            </a:prstGeom>
          </p:spPr>
        </p:pic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19F5727C-73DA-4DDC-99AD-08589DB24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4684" y="3056656"/>
              <a:ext cx="2273936" cy="1859018"/>
            </a:xfrm>
            <a:prstGeom prst="rect">
              <a:avLst/>
            </a:prstGeom>
          </p:spPr>
        </p:pic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B490CA09-EE67-466A-99E9-36E643367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A9A64F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4838" y="3237408"/>
              <a:ext cx="2273936" cy="1859018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77CFA44C-B094-4F02-8EB2-EEBB6DD13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D1965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1639" y="3512243"/>
              <a:ext cx="2273936" cy="1859018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B0C3D662-BF61-4E56-A1FA-239CE2A87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rgbClr val="D19651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0903" y="2590360"/>
              <a:ext cx="2273936" cy="1859018"/>
            </a:xfrm>
            <a:prstGeom prst="rect">
              <a:avLst/>
            </a:prstGeom>
          </p:spPr>
        </p:pic>
      </p:grp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F7903D47-169B-4BAB-BAD2-1B3DFF02F563}"/>
              </a:ext>
            </a:extLst>
          </p:cNvPr>
          <p:cNvCxnSpPr>
            <a:cxnSpLocks/>
            <a:stCxn id="24" idx="7"/>
            <a:endCxn id="7" idx="4"/>
          </p:cNvCxnSpPr>
          <p:nvPr/>
        </p:nvCxnSpPr>
        <p:spPr>
          <a:xfrm rot="5400000" flipH="1" flipV="1">
            <a:off x="1839520" y="3797446"/>
            <a:ext cx="2020658" cy="38478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59D7D71D-9771-40EA-9752-34B235607506}"/>
              </a:ext>
            </a:extLst>
          </p:cNvPr>
          <p:cNvCxnSpPr>
            <a:cxnSpLocks/>
            <a:stCxn id="158" idx="3"/>
          </p:cNvCxnSpPr>
          <p:nvPr/>
        </p:nvCxnSpPr>
        <p:spPr>
          <a:xfrm flipH="1">
            <a:off x="4668249" y="3338459"/>
            <a:ext cx="161596" cy="105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A7DAAA59-3899-409C-8E7F-7821A5C1BB71}"/>
              </a:ext>
            </a:extLst>
          </p:cNvPr>
          <p:cNvCxnSpPr>
            <a:cxnSpLocks/>
            <a:stCxn id="36" idx="6"/>
            <a:endCxn id="170" idx="2"/>
          </p:cNvCxnSpPr>
          <p:nvPr/>
        </p:nvCxnSpPr>
        <p:spPr>
          <a:xfrm>
            <a:off x="10506179" y="3989295"/>
            <a:ext cx="131086" cy="25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B10D5ADE-A300-4F6B-8E7B-65D3C40DF2C9}"/>
              </a:ext>
            </a:extLst>
          </p:cNvPr>
          <p:cNvCxnSpPr>
            <a:cxnSpLocks/>
            <a:stCxn id="18" idx="5"/>
            <a:endCxn id="158" idx="0"/>
          </p:cNvCxnSpPr>
          <p:nvPr/>
        </p:nvCxnSpPr>
        <p:spPr>
          <a:xfrm>
            <a:off x="4678690" y="2527781"/>
            <a:ext cx="340851" cy="553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9A574B0-F5D8-443F-B639-287F6A4E0E8C}"/>
              </a:ext>
            </a:extLst>
          </p:cNvPr>
          <p:cNvCxnSpPr>
            <a:cxnSpLocks/>
            <a:stCxn id="31" idx="6"/>
            <a:endCxn id="162" idx="2"/>
          </p:cNvCxnSpPr>
          <p:nvPr/>
        </p:nvCxnSpPr>
        <p:spPr>
          <a:xfrm>
            <a:off x="7063290" y="3979044"/>
            <a:ext cx="1477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A67D3DD-A1B2-4830-A3BB-6FECE761C5A3}"/>
              </a:ext>
            </a:extLst>
          </p:cNvPr>
          <p:cNvCxnSpPr>
            <a:cxnSpLocks/>
            <a:stCxn id="166" idx="3"/>
            <a:endCxn id="35" idx="0"/>
          </p:cNvCxnSpPr>
          <p:nvPr/>
        </p:nvCxnSpPr>
        <p:spPr>
          <a:xfrm flipH="1">
            <a:off x="8080226" y="3336925"/>
            <a:ext cx="127057" cy="113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6" name="연결선: 꺾임 185">
            <a:extLst>
              <a:ext uri="{FF2B5EF4-FFF2-40B4-BE49-F238E27FC236}">
                <a16:creationId xmlns:a16="http://schemas.microsoft.com/office/drawing/2014/main" id="{2980D0EF-4ADA-40A3-9CAE-2EF0DC6DF0F1}"/>
              </a:ext>
            </a:extLst>
          </p:cNvPr>
          <p:cNvCxnSpPr>
            <a:stCxn id="162" idx="0"/>
            <a:endCxn id="166" idx="2"/>
          </p:cNvCxnSpPr>
          <p:nvPr/>
        </p:nvCxnSpPr>
        <p:spPr>
          <a:xfrm rot="5400000" flipH="1" flipV="1">
            <a:off x="7504998" y="3204883"/>
            <a:ext cx="598053" cy="64937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5B00268D-0F4E-4A1E-BE85-2B128F673CFB}"/>
              </a:ext>
            </a:extLst>
          </p:cNvPr>
          <p:cNvCxnSpPr>
            <a:cxnSpLocks/>
            <a:stCxn id="162" idx="4"/>
            <a:endCxn id="19" idx="3"/>
          </p:cNvCxnSpPr>
          <p:nvPr/>
        </p:nvCxnSpPr>
        <p:spPr>
          <a:xfrm rot="16200000" flipH="1">
            <a:off x="9326937" y="2281895"/>
            <a:ext cx="116430" cy="3811627"/>
          </a:xfrm>
          <a:prstGeom prst="bentConnector3">
            <a:avLst>
              <a:gd name="adj1" fmla="val 347421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31324A99-B7AF-4055-8472-1BAC2DF40227}"/>
              </a:ext>
            </a:extLst>
          </p:cNvPr>
          <p:cNvCxnSpPr>
            <a:cxnSpLocks/>
            <a:stCxn id="170" idx="4"/>
            <a:endCxn id="19" idx="3"/>
          </p:cNvCxnSpPr>
          <p:nvPr/>
        </p:nvCxnSpPr>
        <p:spPr>
          <a:xfrm rot="16200000" flipH="1">
            <a:off x="11046459" y="4001417"/>
            <a:ext cx="103582" cy="385431"/>
          </a:xfrm>
          <a:prstGeom prst="bentConnector3">
            <a:avLst>
              <a:gd name="adj1" fmla="val 26848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2544E44C-EC40-4F3F-A999-BC28CC5655AF}"/>
              </a:ext>
            </a:extLst>
          </p:cNvPr>
          <p:cNvCxnSpPr>
            <a:cxnSpLocks/>
          </p:cNvCxnSpPr>
          <p:nvPr/>
        </p:nvCxnSpPr>
        <p:spPr>
          <a:xfrm>
            <a:off x="4678690" y="2527781"/>
            <a:ext cx="3528593" cy="596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0" name="연결선: 꺾임 199">
            <a:extLst>
              <a:ext uri="{FF2B5EF4-FFF2-40B4-BE49-F238E27FC236}">
                <a16:creationId xmlns:a16="http://schemas.microsoft.com/office/drawing/2014/main" id="{5C7CCF7F-6075-441F-98C4-2CA5D8C22ABD}"/>
              </a:ext>
            </a:extLst>
          </p:cNvPr>
          <p:cNvCxnSpPr>
            <a:cxnSpLocks/>
            <a:stCxn id="34" idx="4"/>
            <a:endCxn id="160" idx="4"/>
          </p:cNvCxnSpPr>
          <p:nvPr/>
        </p:nvCxnSpPr>
        <p:spPr>
          <a:xfrm rot="5400000">
            <a:off x="6890498" y="2678633"/>
            <a:ext cx="326662" cy="4068577"/>
          </a:xfrm>
          <a:prstGeom prst="bentConnector3">
            <a:avLst>
              <a:gd name="adj1" fmla="val 169981"/>
            </a:avLst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901D01E2-EEE9-4500-9ACB-B8372AA7AF47}"/>
              </a:ext>
            </a:extLst>
          </p:cNvPr>
          <p:cNvCxnSpPr>
            <a:cxnSpLocks/>
            <a:stCxn id="34" idx="4"/>
            <a:endCxn id="29" idx="4"/>
          </p:cNvCxnSpPr>
          <p:nvPr/>
        </p:nvCxnSpPr>
        <p:spPr>
          <a:xfrm rot="5400000">
            <a:off x="7367278" y="2828751"/>
            <a:ext cx="12700" cy="3441678"/>
          </a:xfrm>
          <a:prstGeom prst="bentConnector3">
            <a:avLst>
              <a:gd name="adj1" fmla="val 180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23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811021-FBFA-4C33-A16D-CA1B76F5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15425"/>
              </p:ext>
            </p:extLst>
          </p:nvPr>
        </p:nvGraphicFramePr>
        <p:xfrm>
          <a:off x="0" y="0"/>
          <a:ext cx="12191998" cy="685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255151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404497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649101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33659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678060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38377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003030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12240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732962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5017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530718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1344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729367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61543755"/>
                    </a:ext>
                  </a:extLst>
                </a:gridCol>
              </a:tblGrid>
              <a:tr h="442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I/F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Step1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S6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S7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S8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S9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S10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S13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87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9502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 .SP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0905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61768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S1. EP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9097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01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3934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3040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72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4711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2160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2109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3169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04902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84735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6014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04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89656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37E3CE7-E4C3-4F69-8D8E-4746AF54EA39}"/>
              </a:ext>
            </a:extLst>
          </p:cNvPr>
          <p:cNvCxnSpPr/>
          <p:nvPr/>
        </p:nvCxnSpPr>
        <p:spPr>
          <a:xfrm>
            <a:off x="1743075" y="828675"/>
            <a:ext cx="866775" cy="1866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1E76D6-3FA6-40B6-BCDF-FAB30BC86301}"/>
              </a:ext>
            </a:extLst>
          </p:cNvPr>
          <p:cNvCxnSpPr>
            <a:cxnSpLocks/>
          </p:cNvCxnSpPr>
          <p:nvPr/>
        </p:nvCxnSpPr>
        <p:spPr>
          <a:xfrm>
            <a:off x="3495675" y="2324100"/>
            <a:ext cx="857250" cy="189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E40D53-1B0A-43B9-BC06-70D183EEBCA3}"/>
              </a:ext>
            </a:extLst>
          </p:cNvPr>
          <p:cNvCxnSpPr>
            <a:cxnSpLocks/>
          </p:cNvCxnSpPr>
          <p:nvPr/>
        </p:nvCxnSpPr>
        <p:spPr>
          <a:xfrm>
            <a:off x="5238750" y="3838575"/>
            <a:ext cx="841375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B2A56B-5611-4588-89A5-5C7C39A1E9EF}"/>
              </a:ext>
            </a:extLst>
          </p:cNvPr>
          <p:cNvCxnSpPr>
            <a:cxnSpLocks/>
          </p:cNvCxnSpPr>
          <p:nvPr/>
        </p:nvCxnSpPr>
        <p:spPr>
          <a:xfrm>
            <a:off x="6972301" y="4610100"/>
            <a:ext cx="847724" cy="184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5FFFFC-9FAE-4CF1-A2E3-FB9B9ADC8B99}"/>
              </a:ext>
            </a:extLst>
          </p:cNvPr>
          <p:cNvCxnSpPr>
            <a:cxnSpLocks/>
          </p:cNvCxnSpPr>
          <p:nvPr/>
        </p:nvCxnSpPr>
        <p:spPr>
          <a:xfrm flipV="1">
            <a:off x="8705850" y="1914525"/>
            <a:ext cx="87630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0AA8EB-E9DB-4963-95F0-25A2CD990C92}"/>
              </a:ext>
            </a:extLst>
          </p:cNvPr>
          <p:cNvCxnSpPr/>
          <p:nvPr/>
        </p:nvCxnSpPr>
        <p:spPr>
          <a:xfrm>
            <a:off x="7820025" y="3067050"/>
            <a:ext cx="885825" cy="7715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16DE58-7686-4397-B11F-E8962516222F}"/>
              </a:ext>
            </a:extLst>
          </p:cNvPr>
          <p:cNvCxnSpPr/>
          <p:nvPr/>
        </p:nvCxnSpPr>
        <p:spPr>
          <a:xfrm flipV="1">
            <a:off x="9420225" y="1914525"/>
            <a:ext cx="161925" cy="1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4960E0-5462-4890-B2B2-9E29AF5B670B}"/>
              </a:ext>
            </a:extLst>
          </p:cNvPr>
          <p:cNvCxnSpPr>
            <a:cxnSpLocks/>
          </p:cNvCxnSpPr>
          <p:nvPr/>
        </p:nvCxnSpPr>
        <p:spPr>
          <a:xfrm>
            <a:off x="5867400" y="828675"/>
            <a:ext cx="190500" cy="412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B02B21-E234-4E02-9078-CC1986F018DD}"/>
              </a:ext>
            </a:extLst>
          </p:cNvPr>
          <p:cNvCxnSpPr>
            <a:cxnSpLocks/>
          </p:cNvCxnSpPr>
          <p:nvPr/>
        </p:nvCxnSpPr>
        <p:spPr>
          <a:xfrm flipV="1">
            <a:off x="6105526" y="3429000"/>
            <a:ext cx="866775" cy="118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9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811021-FBFA-4C33-A16D-CA1B76F5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08749"/>
              </p:ext>
            </p:extLst>
          </p:nvPr>
        </p:nvGraphicFramePr>
        <p:xfrm>
          <a:off x="0" y="8709"/>
          <a:ext cx="12191998" cy="6897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255151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404497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649101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33659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678060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38377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003030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12240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732962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5017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530718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1344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729367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61543755"/>
                    </a:ext>
                  </a:extLst>
                </a:gridCol>
              </a:tblGrid>
              <a:tr h="268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I/F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Step1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S6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S7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S8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S9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S10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S13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8750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95029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 .SP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09059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61768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S1. EP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90976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0150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39345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30404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72463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47114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21605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337603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 .SR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341897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03071"/>
                  </a:ext>
                </a:extLst>
              </a:tr>
              <a:tr h="2201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 .RR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962626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61966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 .ER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789271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21090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31697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04902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847356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60147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04463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89656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 .SR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382725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07862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 .RR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280398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38729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 .ER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569940"/>
                  </a:ext>
                </a:extLst>
              </a:tr>
              <a:tr h="205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487118"/>
                  </a:ext>
                </a:extLst>
              </a:tr>
            </a:tbl>
          </a:graphicData>
        </a:graphic>
      </p:graphicFrame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7CAF344-5AAA-4F69-A51F-737682E6942A}"/>
              </a:ext>
            </a:extLst>
          </p:cNvPr>
          <p:cNvCxnSpPr>
            <a:cxnSpLocks/>
          </p:cNvCxnSpPr>
          <p:nvPr/>
        </p:nvCxnSpPr>
        <p:spPr>
          <a:xfrm>
            <a:off x="1741714" y="505097"/>
            <a:ext cx="853440" cy="249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F892A60-0A5D-429A-81B4-3B3461C9DBD4}"/>
              </a:ext>
            </a:extLst>
          </p:cNvPr>
          <p:cNvCxnSpPr>
            <a:cxnSpLocks/>
          </p:cNvCxnSpPr>
          <p:nvPr/>
        </p:nvCxnSpPr>
        <p:spPr>
          <a:xfrm flipV="1">
            <a:off x="2595154" y="1611086"/>
            <a:ext cx="896983" cy="1201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08265E6-41F3-4D64-A4B3-8A14BB47B0A8}"/>
              </a:ext>
            </a:extLst>
          </p:cNvPr>
          <p:cNvCxnSpPr>
            <a:cxnSpLocks/>
          </p:cNvCxnSpPr>
          <p:nvPr/>
        </p:nvCxnSpPr>
        <p:spPr>
          <a:xfrm>
            <a:off x="3492137" y="1428206"/>
            <a:ext cx="853440" cy="1123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7D034C91-6A8E-4BBD-805F-D854D887ED58}"/>
              </a:ext>
            </a:extLst>
          </p:cNvPr>
          <p:cNvCxnSpPr>
            <a:cxnSpLocks/>
          </p:cNvCxnSpPr>
          <p:nvPr/>
        </p:nvCxnSpPr>
        <p:spPr>
          <a:xfrm>
            <a:off x="4345577" y="2316480"/>
            <a:ext cx="862149" cy="15936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2CB3388-4470-430B-A337-27E46A443D59}"/>
              </a:ext>
            </a:extLst>
          </p:cNvPr>
          <p:cNvCxnSpPr>
            <a:cxnSpLocks/>
          </p:cNvCxnSpPr>
          <p:nvPr/>
        </p:nvCxnSpPr>
        <p:spPr>
          <a:xfrm>
            <a:off x="5207726" y="3709851"/>
            <a:ext cx="888273" cy="2037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88872781-8BC4-4691-AF90-C56301225EF8}"/>
              </a:ext>
            </a:extLst>
          </p:cNvPr>
          <p:cNvCxnSpPr>
            <a:cxnSpLocks/>
          </p:cNvCxnSpPr>
          <p:nvPr/>
        </p:nvCxnSpPr>
        <p:spPr>
          <a:xfrm flipV="1">
            <a:off x="6113415" y="4417551"/>
            <a:ext cx="853441" cy="11495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1DC733A1-27F7-4EA4-AF25-A65051B57582}"/>
              </a:ext>
            </a:extLst>
          </p:cNvPr>
          <p:cNvCxnSpPr>
            <a:cxnSpLocks/>
          </p:cNvCxnSpPr>
          <p:nvPr/>
        </p:nvCxnSpPr>
        <p:spPr>
          <a:xfrm flipV="1">
            <a:off x="6104707" y="3457431"/>
            <a:ext cx="853441" cy="2109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9EDABAE9-E835-4DCF-A2FD-197D7965C8FE}"/>
              </a:ext>
            </a:extLst>
          </p:cNvPr>
          <p:cNvCxnSpPr>
            <a:cxnSpLocks/>
          </p:cNvCxnSpPr>
          <p:nvPr/>
        </p:nvCxnSpPr>
        <p:spPr>
          <a:xfrm flipV="1">
            <a:off x="6966856" y="2081349"/>
            <a:ext cx="879567" cy="11669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C212524-85C9-4F83-93EB-88AD0F9B1AAD}"/>
              </a:ext>
            </a:extLst>
          </p:cNvPr>
          <p:cNvCxnSpPr>
            <a:cxnSpLocks/>
          </p:cNvCxnSpPr>
          <p:nvPr/>
        </p:nvCxnSpPr>
        <p:spPr>
          <a:xfrm>
            <a:off x="6958148" y="4145280"/>
            <a:ext cx="896981" cy="1175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6DE7A26-434B-4E32-88C7-E00F155E2773}"/>
              </a:ext>
            </a:extLst>
          </p:cNvPr>
          <p:cNvCxnSpPr>
            <a:cxnSpLocks/>
          </p:cNvCxnSpPr>
          <p:nvPr/>
        </p:nvCxnSpPr>
        <p:spPr>
          <a:xfrm>
            <a:off x="7846423" y="5077097"/>
            <a:ext cx="870857" cy="1619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86D6F065-4E77-4483-81E8-4CF2D3AC4C03}"/>
              </a:ext>
            </a:extLst>
          </p:cNvPr>
          <p:cNvCxnSpPr>
            <a:cxnSpLocks/>
          </p:cNvCxnSpPr>
          <p:nvPr/>
        </p:nvCxnSpPr>
        <p:spPr>
          <a:xfrm flipV="1">
            <a:off x="8686801" y="1184366"/>
            <a:ext cx="901332" cy="5277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B92B941-90AA-401B-8501-3090CFDB9C29}"/>
              </a:ext>
            </a:extLst>
          </p:cNvPr>
          <p:cNvCxnSpPr>
            <a:cxnSpLocks/>
          </p:cNvCxnSpPr>
          <p:nvPr/>
        </p:nvCxnSpPr>
        <p:spPr>
          <a:xfrm flipV="1">
            <a:off x="5207726" y="1428206"/>
            <a:ext cx="875210" cy="158060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207A20BC-C3BB-4ADF-9701-E2C21499B3BC}"/>
              </a:ext>
            </a:extLst>
          </p:cNvPr>
          <p:cNvCxnSpPr>
            <a:cxnSpLocks/>
          </p:cNvCxnSpPr>
          <p:nvPr/>
        </p:nvCxnSpPr>
        <p:spPr>
          <a:xfrm>
            <a:off x="8712929" y="2551611"/>
            <a:ext cx="875204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79BD46D3-974D-466D-A846-72C5BD2A8714}"/>
              </a:ext>
            </a:extLst>
          </p:cNvPr>
          <p:cNvCxnSpPr>
            <a:cxnSpLocks/>
          </p:cNvCxnSpPr>
          <p:nvPr/>
        </p:nvCxnSpPr>
        <p:spPr>
          <a:xfrm flipV="1">
            <a:off x="7846423" y="4145280"/>
            <a:ext cx="840378" cy="1602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A219715-B7EC-447A-B552-0A07DAC4F66D}"/>
              </a:ext>
            </a:extLst>
          </p:cNvPr>
          <p:cNvCxnSpPr>
            <a:cxnSpLocks/>
          </p:cNvCxnSpPr>
          <p:nvPr/>
        </p:nvCxnSpPr>
        <p:spPr>
          <a:xfrm flipV="1">
            <a:off x="10450286" y="1898469"/>
            <a:ext cx="849086" cy="155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CBCAF512-8642-4A7A-A210-F5430A486251}"/>
              </a:ext>
            </a:extLst>
          </p:cNvPr>
          <p:cNvCxnSpPr>
            <a:cxnSpLocks/>
          </p:cNvCxnSpPr>
          <p:nvPr/>
        </p:nvCxnSpPr>
        <p:spPr>
          <a:xfrm>
            <a:off x="5843451" y="505097"/>
            <a:ext cx="252548" cy="524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F9B17BF-6E02-451A-884F-F9540B17DA60}"/>
              </a:ext>
            </a:extLst>
          </p:cNvPr>
          <p:cNvCxnSpPr>
            <a:cxnSpLocks/>
          </p:cNvCxnSpPr>
          <p:nvPr/>
        </p:nvCxnSpPr>
        <p:spPr>
          <a:xfrm flipV="1">
            <a:off x="9318171" y="1184366"/>
            <a:ext cx="269962" cy="25254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A7367237-70D9-463F-ABDF-4FFA54B07B6C}"/>
              </a:ext>
            </a:extLst>
          </p:cNvPr>
          <p:cNvCxnSpPr>
            <a:cxnSpLocks/>
          </p:cNvCxnSpPr>
          <p:nvPr/>
        </p:nvCxnSpPr>
        <p:spPr>
          <a:xfrm>
            <a:off x="7855129" y="1898469"/>
            <a:ext cx="857800" cy="4180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106A5A9A-327C-41C5-B94D-6EEE0CF51F8D}"/>
              </a:ext>
            </a:extLst>
          </p:cNvPr>
          <p:cNvCxnSpPr>
            <a:cxnSpLocks/>
          </p:cNvCxnSpPr>
          <p:nvPr/>
        </p:nvCxnSpPr>
        <p:spPr>
          <a:xfrm flipV="1">
            <a:off x="9588133" y="3248297"/>
            <a:ext cx="875204" cy="66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5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811021-FBFA-4C33-A16D-CA1B76F5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18356"/>
              </p:ext>
            </p:extLst>
          </p:nvPr>
        </p:nvGraphicFramePr>
        <p:xfrm>
          <a:off x="0" y="0"/>
          <a:ext cx="12191998" cy="685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255151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404497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649101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33659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678060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38377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003030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12240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732962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5017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530718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1344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729367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61543755"/>
                    </a:ext>
                  </a:extLst>
                </a:gridCol>
              </a:tblGrid>
              <a:tr h="442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I/F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Step1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S6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S7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S8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S9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S10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S13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87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9502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 .SP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0905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61768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S1. EP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9097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01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3934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3040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72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4711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2160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2109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3169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04902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84735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6014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04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89656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37E3CE7-E4C3-4F69-8D8E-4746AF54EA39}"/>
              </a:ext>
            </a:extLst>
          </p:cNvPr>
          <p:cNvCxnSpPr/>
          <p:nvPr/>
        </p:nvCxnSpPr>
        <p:spPr>
          <a:xfrm>
            <a:off x="1743075" y="828675"/>
            <a:ext cx="866775" cy="1866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1E76D6-3FA6-40B6-BCDF-FAB30BC86301}"/>
              </a:ext>
            </a:extLst>
          </p:cNvPr>
          <p:cNvCxnSpPr>
            <a:cxnSpLocks/>
          </p:cNvCxnSpPr>
          <p:nvPr/>
        </p:nvCxnSpPr>
        <p:spPr>
          <a:xfrm>
            <a:off x="3495675" y="2324100"/>
            <a:ext cx="857250" cy="189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E40D53-1B0A-43B9-BC06-70D183EEBCA3}"/>
              </a:ext>
            </a:extLst>
          </p:cNvPr>
          <p:cNvCxnSpPr>
            <a:cxnSpLocks/>
          </p:cNvCxnSpPr>
          <p:nvPr/>
        </p:nvCxnSpPr>
        <p:spPr>
          <a:xfrm>
            <a:off x="5238750" y="3838575"/>
            <a:ext cx="841375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B2A56B-5611-4588-89A5-5C7C39A1E9EF}"/>
              </a:ext>
            </a:extLst>
          </p:cNvPr>
          <p:cNvCxnSpPr>
            <a:cxnSpLocks/>
          </p:cNvCxnSpPr>
          <p:nvPr/>
        </p:nvCxnSpPr>
        <p:spPr>
          <a:xfrm>
            <a:off x="6972301" y="4610100"/>
            <a:ext cx="847724" cy="184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5FFFFC-9FAE-4CF1-A2E3-FB9B9ADC8B99}"/>
              </a:ext>
            </a:extLst>
          </p:cNvPr>
          <p:cNvCxnSpPr>
            <a:cxnSpLocks/>
          </p:cNvCxnSpPr>
          <p:nvPr/>
        </p:nvCxnSpPr>
        <p:spPr>
          <a:xfrm flipV="1">
            <a:off x="8705850" y="1914525"/>
            <a:ext cx="87630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0AA8EB-E9DB-4963-95F0-25A2CD990C92}"/>
              </a:ext>
            </a:extLst>
          </p:cNvPr>
          <p:cNvCxnSpPr/>
          <p:nvPr/>
        </p:nvCxnSpPr>
        <p:spPr>
          <a:xfrm>
            <a:off x="7820025" y="3067050"/>
            <a:ext cx="885825" cy="7715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16DE58-7686-4397-B11F-E8962516222F}"/>
              </a:ext>
            </a:extLst>
          </p:cNvPr>
          <p:cNvCxnSpPr/>
          <p:nvPr/>
        </p:nvCxnSpPr>
        <p:spPr>
          <a:xfrm flipV="1">
            <a:off x="9420225" y="1914525"/>
            <a:ext cx="161925" cy="1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4960E0-5462-4890-B2B2-9E29AF5B670B}"/>
              </a:ext>
            </a:extLst>
          </p:cNvPr>
          <p:cNvCxnSpPr>
            <a:cxnSpLocks/>
          </p:cNvCxnSpPr>
          <p:nvPr/>
        </p:nvCxnSpPr>
        <p:spPr>
          <a:xfrm>
            <a:off x="5867400" y="828675"/>
            <a:ext cx="190500" cy="412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B02B21-E234-4E02-9078-CC1986F018DD}"/>
              </a:ext>
            </a:extLst>
          </p:cNvPr>
          <p:cNvCxnSpPr>
            <a:cxnSpLocks/>
          </p:cNvCxnSpPr>
          <p:nvPr/>
        </p:nvCxnSpPr>
        <p:spPr>
          <a:xfrm flipV="1">
            <a:off x="6105526" y="3429000"/>
            <a:ext cx="866775" cy="118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B7C5DF-25F0-45FA-8C5A-390027160D45}"/>
              </a:ext>
            </a:extLst>
          </p:cNvPr>
          <p:cNvCxnSpPr/>
          <p:nvPr/>
        </p:nvCxnSpPr>
        <p:spPr>
          <a:xfrm>
            <a:off x="6972301" y="3067050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9958F2-2389-4716-8B08-5A6FAB5F1651}"/>
              </a:ext>
            </a:extLst>
          </p:cNvPr>
          <p:cNvCxnSpPr>
            <a:cxnSpLocks/>
          </p:cNvCxnSpPr>
          <p:nvPr/>
        </p:nvCxnSpPr>
        <p:spPr>
          <a:xfrm flipV="1">
            <a:off x="10467974" y="3133725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7809AE-4FF1-462A-A72A-2AF42543DD57}"/>
              </a:ext>
            </a:extLst>
          </p:cNvPr>
          <p:cNvCxnSpPr/>
          <p:nvPr/>
        </p:nvCxnSpPr>
        <p:spPr>
          <a:xfrm>
            <a:off x="2609850" y="2333625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A8CB00-326F-4CEB-B86E-CCF2BD30864B}"/>
              </a:ext>
            </a:extLst>
          </p:cNvPr>
          <p:cNvCxnSpPr/>
          <p:nvPr/>
        </p:nvCxnSpPr>
        <p:spPr>
          <a:xfrm>
            <a:off x="7862888" y="6096000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A8E5F4-A51E-4119-8899-72936DD762AB}"/>
              </a:ext>
            </a:extLst>
          </p:cNvPr>
          <p:cNvCxnSpPr/>
          <p:nvPr/>
        </p:nvCxnSpPr>
        <p:spPr>
          <a:xfrm>
            <a:off x="4371975" y="3833812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CFEE42-E1AA-4366-8B28-5B60B4D6AD0B}"/>
              </a:ext>
            </a:extLst>
          </p:cNvPr>
          <p:cNvCxnSpPr>
            <a:cxnSpLocks/>
          </p:cNvCxnSpPr>
          <p:nvPr/>
        </p:nvCxnSpPr>
        <p:spPr>
          <a:xfrm flipV="1">
            <a:off x="8720137" y="3871912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4B886EB-7F36-45DB-BBC3-A06FD0AEF03A}"/>
              </a:ext>
            </a:extLst>
          </p:cNvPr>
          <p:cNvCxnSpPr>
            <a:cxnSpLocks/>
          </p:cNvCxnSpPr>
          <p:nvPr/>
        </p:nvCxnSpPr>
        <p:spPr>
          <a:xfrm flipV="1">
            <a:off x="7860507" y="4637088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143872-77EA-4A13-808F-0FF30D9A2F18}"/>
              </a:ext>
            </a:extLst>
          </p:cNvPr>
          <p:cNvCxnSpPr>
            <a:cxnSpLocks/>
          </p:cNvCxnSpPr>
          <p:nvPr/>
        </p:nvCxnSpPr>
        <p:spPr>
          <a:xfrm flipV="1">
            <a:off x="5232400" y="2371725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E0A7B20-F8A2-40B8-A01E-0512EBFE24B2}"/>
              </a:ext>
            </a:extLst>
          </p:cNvPr>
          <p:cNvCxnSpPr/>
          <p:nvPr/>
        </p:nvCxnSpPr>
        <p:spPr>
          <a:xfrm>
            <a:off x="6102747" y="4594225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82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CA8E5-43CA-4BB8-80D8-FFB579A7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ko-KR" dirty="0"/>
              <a:t>A &gt; B </a:t>
            </a:r>
            <a:r>
              <a:rPr lang="ko-KR" altLang="en-US" dirty="0" err="1"/>
              <a:t>핸드셰이킹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070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AD50B-662E-44AB-A6D6-021A3C3A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B </a:t>
            </a:r>
            <a:r>
              <a:rPr lang="ko-KR" altLang="en-US" dirty="0" err="1"/>
              <a:t>핸드셰이킹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94407-20FF-4658-AE83-313A3411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C16C1D-773A-4CDD-86DB-3665EB093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90932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255151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0449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49101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33659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7806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837747"/>
                    </a:ext>
                  </a:extLst>
                </a:gridCol>
              </a:tblGrid>
              <a:tr h="1302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I/F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Step1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8750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95029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09059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61768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90976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0150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F39224-9737-4FDB-A127-28776C8E1C7B}"/>
              </a:ext>
            </a:extLst>
          </p:cNvPr>
          <p:cNvCxnSpPr>
            <a:cxnSpLocks/>
          </p:cNvCxnSpPr>
          <p:nvPr/>
        </p:nvCxnSpPr>
        <p:spPr>
          <a:xfrm>
            <a:off x="8094221" y="3531093"/>
            <a:ext cx="2052956" cy="1098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AECD53-EF85-444C-80F3-80AEE99AD397}"/>
              </a:ext>
            </a:extLst>
          </p:cNvPr>
          <p:cNvCxnSpPr>
            <a:cxnSpLocks/>
          </p:cNvCxnSpPr>
          <p:nvPr/>
        </p:nvCxnSpPr>
        <p:spPr>
          <a:xfrm>
            <a:off x="4097781" y="2432482"/>
            <a:ext cx="1998219" cy="3320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519E581-C638-4C0B-8EDF-5E1463FD2E2A}"/>
              </a:ext>
            </a:extLst>
          </p:cNvPr>
          <p:cNvCxnSpPr>
            <a:cxnSpLocks/>
          </p:cNvCxnSpPr>
          <p:nvPr/>
        </p:nvCxnSpPr>
        <p:spPr>
          <a:xfrm flipV="1">
            <a:off x="7767961" y="2432482"/>
            <a:ext cx="305543" cy="2197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8F328F-ECC1-472E-9E77-D52CE5BE2559}"/>
              </a:ext>
            </a:extLst>
          </p:cNvPr>
          <p:cNvCxnSpPr>
            <a:cxnSpLocks/>
          </p:cNvCxnSpPr>
          <p:nvPr/>
        </p:nvCxnSpPr>
        <p:spPr>
          <a:xfrm flipV="1">
            <a:off x="3888419" y="3583027"/>
            <a:ext cx="133165" cy="2169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711BBC4-0AF1-4D95-A041-9BAB4D987D20}"/>
              </a:ext>
            </a:extLst>
          </p:cNvPr>
          <p:cNvCxnSpPr/>
          <p:nvPr/>
        </p:nvCxnSpPr>
        <p:spPr>
          <a:xfrm flipV="1">
            <a:off x="11994472" y="3583027"/>
            <a:ext cx="195308" cy="222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68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AD50B-662E-44AB-A6D6-021A3C3A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B </a:t>
            </a:r>
            <a:r>
              <a:rPr lang="ko-KR" altLang="en-US" dirty="0" err="1"/>
              <a:t>핸드셰이킹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94407-20FF-4658-AE83-313A3411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C16C1D-773A-4CDD-86DB-3665EB093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4990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255151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04497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649101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33659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78060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837747"/>
                    </a:ext>
                  </a:extLst>
                </a:gridCol>
              </a:tblGrid>
              <a:tr h="13027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I/F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Step1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8750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95029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09059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61768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90976"/>
                  </a:ext>
                </a:extLst>
              </a:tr>
              <a:tr h="11110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0150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7F39224-9737-4FDB-A127-28776C8E1C7B}"/>
              </a:ext>
            </a:extLst>
          </p:cNvPr>
          <p:cNvCxnSpPr>
            <a:cxnSpLocks/>
          </p:cNvCxnSpPr>
          <p:nvPr/>
        </p:nvCxnSpPr>
        <p:spPr>
          <a:xfrm>
            <a:off x="8094221" y="3531093"/>
            <a:ext cx="2061833" cy="2221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AECD53-EF85-444C-80F3-80AEE99AD397}"/>
              </a:ext>
            </a:extLst>
          </p:cNvPr>
          <p:cNvCxnSpPr>
            <a:cxnSpLocks/>
          </p:cNvCxnSpPr>
          <p:nvPr/>
        </p:nvCxnSpPr>
        <p:spPr>
          <a:xfrm>
            <a:off x="4097780" y="2432482"/>
            <a:ext cx="1998220" cy="2223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519E581-C638-4C0B-8EDF-5E1463FD2E2A}"/>
              </a:ext>
            </a:extLst>
          </p:cNvPr>
          <p:cNvCxnSpPr>
            <a:cxnSpLocks/>
          </p:cNvCxnSpPr>
          <p:nvPr/>
        </p:nvCxnSpPr>
        <p:spPr>
          <a:xfrm flipV="1">
            <a:off x="7522350" y="2432482"/>
            <a:ext cx="551154" cy="332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28F328F-ECC1-472E-9E77-D52CE5BE2559}"/>
              </a:ext>
            </a:extLst>
          </p:cNvPr>
          <p:cNvCxnSpPr>
            <a:cxnSpLocks/>
          </p:cNvCxnSpPr>
          <p:nvPr/>
        </p:nvCxnSpPr>
        <p:spPr>
          <a:xfrm flipV="1">
            <a:off x="3888419" y="3583027"/>
            <a:ext cx="133165" cy="104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711BBC4-0AF1-4D95-A041-9BAB4D987D20}"/>
              </a:ext>
            </a:extLst>
          </p:cNvPr>
          <p:cNvCxnSpPr>
            <a:cxnSpLocks/>
          </p:cNvCxnSpPr>
          <p:nvPr/>
        </p:nvCxnSpPr>
        <p:spPr>
          <a:xfrm flipV="1">
            <a:off x="12092126" y="3583027"/>
            <a:ext cx="97654" cy="1058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7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5B6BE-266B-43C1-AE27-FDB7132C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4CA7BD-FBF0-4A74-9D5F-B10CA699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7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811021-FBFA-4C33-A16D-CA1B76F596C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8" cy="685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255151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404497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649101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33659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678060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38377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003030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12240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732962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5017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530718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1344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729367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61543755"/>
                    </a:ext>
                  </a:extLst>
                </a:gridCol>
              </a:tblGrid>
              <a:tr h="442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I/F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Step1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S6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S7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S8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S9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S10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S13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87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9502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 .SP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0905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61768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S1. EP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9097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01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3934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3040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72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4711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2160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2109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3169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04902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84735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6014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04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89656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37E3CE7-E4C3-4F69-8D8E-4746AF54EA39}"/>
              </a:ext>
            </a:extLst>
          </p:cNvPr>
          <p:cNvCxnSpPr/>
          <p:nvPr/>
        </p:nvCxnSpPr>
        <p:spPr>
          <a:xfrm>
            <a:off x="1743075" y="828675"/>
            <a:ext cx="866775" cy="1866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1E76D6-3FA6-40B6-BCDF-FAB30BC86301}"/>
              </a:ext>
            </a:extLst>
          </p:cNvPr>
          <p:cNvCxnSpPr>
            <a:cxnSpLocks/>
          </p:cNvCxnSpPr>
          <p:nvPr/>
        </p:nvCxnSpPr>
        <p:spPr>
          <a:xfrm>
            <a:off x="3495675" y="2324100"/>
            <a:ext cx="857250" cy="189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E40D53-1B0A-43B9-BC06-70D183EEBCA3}"/>
              </a:ext>
            </a:extLst>
          </p:cNvPr>
          <p:cNvCxnSpPr>
            <a:cxnSpLocks/>
          </p:cNvCxnSpPr>
          <p:nvPr/>
        </p:nvCxnSpPr>
        <p:spPr>
          <a:xfrm>
            <a:off x="5238750" y="3838575"/>
            <a:ext cx="841375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B2A56B-5611-4588-89A5-5C7C39A1E9EF}"/>
              </a:ext>
            </a:extLst>
          </p:cNvPr>
          <p:cNvCxnSpPr>
            <a:cxnSpLocks/>
          </p:cNvCxnSpPr>
          <p:nvPr/>
        </p:nvCxnSpPr>
        <p:spPr>
          <a:xfrm>
            <a:off x="6972301" y="4610100"/>
            <a:ext cx="847724" cy="184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5FFFFC-9FAE-4CF1-A2E3-FB9B9ADC8B99}"/>
              </a:ext>
            </a:extLst>
          </p:cNvPr>
          <p:cNvCxnSpPr>
            <a:cxnSpLocks/>
          </p:cNvCxnSpPr>
          <p:nvPr/>
        </p:nvCxnSpPr>
        <p:spPr>
          <a:xfrm flipV="1">
            <a:off x="8705850" y="1914525"/>
            <a:ext cx="87630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0AA8EB-E9DB-4963-95F0-25A2CD990C92}"/>
              </a:ext>
            </a:extLst>
          </p:cNvPr>
          <p:cNvCxnSpPr/>
          <p:nvPr/>
        </p:nvCxnSpPr>
        <p:spPr>
          <a:xfrm>
            <a:off x="7820025" y="3067050"/>
            <a:ext cx="885825" cy="7715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16DE58-7686-4397-B11F-E8962516222F}"/>
              </a:ext>
            </a:extLst>
          </p:cNvPr>
          <p:cNvCxnSpPr/>
          <p:nvPr/>
        </p:nvCxnSpPr>
        <p:spPr>
          <a:xfrm flipV="1">
            <a:off x="9420225" y="1914525"/>
            <a:ext cx="161925" cy="1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4960E0-5462-4890-B2B2-9E29AF5B670B}"/>
              </a:ext>
            </a:extLst>
          </p:cNvPr>
          <p:cNvCxnSpPr>
            <a:cxnSpLocks/>
          </p:cNvCxnSpPr>
          <p:nvPr/>
        </p:nvCxnSpPr>
        <p:spPr>
          <a:xfrm>
            <a:off x="5867400" y="828675"/>
            <a:ext cx="190500" cy="412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B02B21-E234-4E02-9078-CC1986F018DD}"/>
              </a:ext>
            </a:extLst>
          </p:cNvPr>
          <p:cNvCxnSpPr>
            <a:cxnSpLocks/>
          </p:cNvCxnSpPr>
          <p:nvPr/>
        </p:nvCxnSpPr>
        <p:spPr>
          <a:xfrm flipV="1">
            <a:off x="6105526" y="3429000"/>
            <a:ext cx="866775" cy="118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4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E811021-FBFA-4C33-A16D-CA1B76F596C6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1998" cy="685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7255151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4044976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649101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9336597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678060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383774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80030304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1224061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7329626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5017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5307189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613445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3729367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61543755"/>
                    </a:ext>
                  </a:extLst>
                </a:gridCol>
              </a:tblGrid>
              <a:tr h="4425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I/F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Step1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S3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S4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S5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S6</a:t>
                      </a: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S7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S8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S9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S10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S11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S12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S13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687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09502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 .SP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209059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61768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S1. EP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99097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762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3015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73934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23040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772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047114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AE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121605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21090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BS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03169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704902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BR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847356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60147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BE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004463"/>
                  </a:ext>
                </a:extLst>
              </a:tr>
              <a:tr h="3773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905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83127" marR="83127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589656"/>
                  </a:ext>
                </a:extLst>
              </a:tr>
            </a:tbl>
          </a:graphicData>
        </a:graphic>
      </p:graphicFrame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37E3CE7-E4C3-4F69-8D8E-4746AF54EA39}"/>
              </a:ext>
            </a:extLst>
          </p:cNvPr>
          <p:cNvCxnSpPr/>
          <p:nvPr/>
        </p:nvCxnSpPr>
        <p:spPr>
          <a:xfrm>
            <a:off x="1743075" y="828675"/>
            <a:ext cx="866775" cy="1866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61E76D6-3FA6-40B6-BCDF-FAB30BC86301}"/>
              </a:ext>
            </a:extLst>
          </p:cNvPr>
          <p:cNvCxnSpPr>
            <a:cxnSpLocks/>
          </p:cNvCxnSpPr>
          <p:nvPr/>
        </p:nvCxnSpPr>
        <p:spPr>
          <a:xfrm>
            <a:off x="3495675" y="2324100"/>
            <a:ext cx="857250" cy="1895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CE40D53-1B0A-43B9-BC06-70D183EEBCA3}"/>
              </a:ext>
            </a:extLst>
          </p:cNvPr>
          <p:cNvCxnSpPr>
            <a:cxnSpLocks/>
          </p:cNvCxnSpPr>
          <p:nvPr/>
        </p:nvCxnSpPr>
        <p:spPr>
          <a:xfrm>
            <a:off x="5238750" y="3838575"/>
            <a:ext cx="841375" cy="111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4B2A56B-5611-4588-89A5-5C7C39A1E9EF}"/>
              </a:ext>
            </a:extLst>
          </p:cNvPr>
          <p:cNvCxnSpPr>
            <a:cxnSpLocks/>
          </p:cNvCxnSpPr>
          <p:nvPr/>
        </p:nvCxnSpPr>
        <p:spPr>
          <a:xfrm>
            <a:off x="6972301" y="4610100"/>
            <a:ext cx="847724" cy="1847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75FFFFC-9FAE-4CF1-A2E3-FB9B9ADC8B99}"/>
              </a:ext>
            </a:extLst>
          </p:cNvPr>
          <p:cNvCxnSpPr>
            <a:cxnSpLocks/>
          </p:cNvCxnSpPr>
          <p:nvPr/>
        </p:nvCxnSpPr>
        <p:spPr>
          <a:xfrm flipV="1">
            <a:off x="8705850" y="1914525"/>
            <a:ext cx="876300" cy="420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C0AA8EB-E9DB-4963-95F0-25A2CD990C92}"/>
              </a:ext>
            </a:extLst>
          </p:cNvPr>
          <p:cNvCxnSpPr/>
          <p:nvPr/>
        </p:nvCxnSpPr>
        <p:spPr>
          <a:xfrm>
            <a:off x="7820025" y="3067050"/>
            <a:ext cx="885825" cy="7715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16DE58-7686-4397-B11F-E8962516222F}"/>
              </a:ext>
            </a:extLst>
          </p:cNvPr>
          <p:cNvCxnSpPr/>
          <p:nvPr/>
        </p:nvCxnSpPr>
        <p:spPr>
          <a:xfrm flipV="1">
            <a:off x="9420225" y="1914525"/>
            <a:ext cx="161925" cy="192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4960E0-5462-4890-B2B2-9E29AF5B670B}"/>
              </a:ext>
            </a:extLst>
          </p:cNvPr>
          <p:cNvCxnSpPr>
            <a:cxnSpLocks/>
          </p:cNvCxnSpPr>
          <p:nvPr/>
        </p:nvCxnSpPr>
        <p:spPr>
          <a:xfrm>
            <a:off x="5867400" y="828675"/>
            <a:ext cx="190500" cy="412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CB02B21-E234-4E02-9078-CC1986F018DD}"/>
              </a:ext>
            </a:extLst>
          </p:cNvPr>
          <p:cNvCxnSpPr>
            <a:cxnSpLocks/>
          </p:cNvCxnSpPr>
          <p:nvPr/>
        </p:nvCxnSpPr>
        <p:spPr>
          <a:xfrm flipV="1">
            <a:off x="6105526" y="3429000"/>
            <a:ext cx="866775" cy="118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B7C5DF-25F0-45FA-8C5A-390027160D45}"/>
              </a:ext>
            </a:extLst>
          </p:cNvPr>
          <p:cNvCxnSpPr/>
          <p:nvPr/>
        </p:nvCxnSpPr>
        <p:spPr>
          <a:xfrm>
            <a:off x="6972301" y="3067050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9958F2-2389-4716-8B08-5A6FAB5F1651}"/>
              </a:ext>
            </a:extLst>
          </p:cNvPr>
          <p:cNvCxnSpPr>
            <a:cxnSpLocks/>
          </p:cNvCxnSpPr>
          <p:nvPr/>
        </p:nvCxnSpPr>
        <p:spPr>
          <a:xfrm flipV="1">
            <a:off x="10467974" y="3133725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27809AE-4FF1-462A-A72A-2AF42543DD57}"/>
              </a:ext>
            </a:extLst>
          </p:cNvPr>
          <p:cNvCxnSpPr/>
          <p:nvPr/>
        </p:nvCxnSpPr>
        <p:spPr>
          <a:xfrm>
            <a:off x="2609850" y="2333625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A8CB00-326F-4CEB-B86E-CCF2BD30864B}"/>
              </a:ext>
            </a:extLst>
          </p:cNvPr>
          <p:cNvCxnSpPr/>
          <p:nvPr/>
        </p:nvCxnSpPr>
        <p:spPr>
          <a:xfrm>
            <a:off x="7862888" y="6096000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A8E5F4-A51E-4119-8899-72936DD762AB}"/>
              </a:ext>
            </a:extLst>
          </p:cNvPr>
          <p:cNvCxnSpPr/>
          <p:nvPr/>
        </p:nvCxnSpPr>
        <p:spPr>
          <a:xfrm>
            <a:off x="4371975" y="3833812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CFEE42-E1AA-4366-8B28-5B60B4D6AD0B}"/>
              </a:ext>
            </a:extLst>
          </p:cNvPr>
          <p:cNvCxnSpPr>
            <a:cxnSpLocks/>
          </p:cNvCxnSpPr>
          <p:nvPr/>
        </p:nvCxnSpPr>
        <p:spPr>
          <a:xfrm flipV="1">
            <a:off x="8720137" y="3871912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4B886EB-7F36-45DB-BBC3-A06FD0AEF03A}"/>
              </a:ext>
            </a:extLst>
          </p:cNvPr>
          <p:cNvCxnSpPr>
            <a:cxnSpLocks/>
          </p:cNvCxnSpPr>
          <p:nvPr/>
        </p:nvCxnSpPr>
        <p:spPr>
          <a:xfrm flipV="1">
            <a:off x="7860507" y="4637088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143872-77EA-4A13-808F-0FF30D9A2F18}"/>
              </a:ext>
            </a:extLst>
          </p:cNvPr>
          <p:cNvCxnSpPr>
            <a:cxnSpLocks/>
          </p:cNvCxnSpPr>
          <p:nvPr/>
        </p:nvCxnSpPr>
        <p:spPr>
          <a:xfrm flipV="1">
            <a:off x="5232400" y="2371725"/>
            <a:ext cx="847725" cy="319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E0A7B20-F8A2-40B8-A01E-0512EBFE24B2}"/>
              </a:ext>
            </a:extLst>
          </p:cNvPr>
          <p:cNvCxnSpPr/>
          <p:nvPr/>
        </p:nvCxnSpPr>
        <p:spPr>
          <a:xfrm>
            <a:off x="6102747" y="4594225"/>
            <a:ext cx="847724" cy="36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2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262</Words>
  <Application>Microsoft Office PowerPoint</Application>
  <PresentationFormat>와이드스크린</PresentationFormat>
  <Paragraphs>162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인과 적용    S1  = { A &gt; B }</vt:lpstr>
      <vt:lpstr>PowerPoint 프레젠테이션</vt:lpstr>
      <vt:lpstr>PowerPoint 프레젠테이션</vt:lpstr>
      <vt:lpstr>A &gt; B 핸드셰이킹 </vt:lpstr>
      <vt:lpstr>A B 핸드셰이킹</vt:lpstr>
      <vt:lpstr>A B 핸드셰이킹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동수</dc:creator>
  <cp:lastModifiedBy>김 동수</cp:lastModifiedBy>
  <cp:revision>2</cp:revision>
  <dcterms:created xsi:type="dcterms:W3CDTF">2022-04-01T05:14:54Z</dcterms:created>
  <dcterms:modified xsi:type="dcterms:W3CDTF">2022-04-12T01:49:35Z</dcterms:modified>
</cp:coreProperties>
</file>