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1847044" y="2233364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ADV</a:t>
            </a:r>
            <a:endParaRPr lang="ko-KR" altLang="en-US" u="sng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93264" y="2829012"/>
            <a:ext cx="1171058" cy="139717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7479" y="3799269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DN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5B5DD27B-48B6-FBBD-D8DC-685B30BE24D6}"/>
              </a:ext>
            </a:extLst>
          </p:cNvPr>
          <p:cNvSpPr/>
          <p:nvPr/>
        </p:nvSpPr>
        <p:spPr>
          <a:xfrm>
            <a:off x="9819336" y="365125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../../</a:t>
            </a:r>
            <a:r>
              <a:rPr lang="en-US" altLang="ko-KR" dirty="0" err="1"/>
              <a:t>testB</a:t>
            </a:r>
            <a:r>
              <a:rPr lang="en-US" altLang="ko-KR" dirty="0"/>
              <a:t>/B1\B2\B3\clp</a:t>
            </a:r>
          </a:p>
          <a:p>
            <a:pPr algn="ctr"/>
            <a:r>
              <a:rPr lang="en-US" altLang="ko-KR" dirty="0"/>
              <a:t>[CLP]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0B33B7-B535-F7B6-0739-7F54F1F42499}"/>
              </a:ext>
            </a:extLst>
          </p:cNvPr>
          <p:cNvGrpSpPr/>
          <p:nvPr/>
        </p:nvGrpSpPr>
        <p:grpSpPr>
          <a:xfrm>
            <a:off x="4164322" y="2156080"/>
            <a:ext cx="7302320" cy="4140222"/>
            <a:chOff x="4164322" y="2156080"/>
            <a:chExt cx="7302320" cy="41402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CCF8FD-F5A3-498A-80A4-D217429E3993}"/>
                </a:ext>
              </a:extLst>
            </p:cNvPr>
            <p:cNvSpPr/>
            <p:nvPr/>
          </p:nvSpPr>
          <p:spPr>
            <a:xfrm>
              <a:off x="4164322" y="2156080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RET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E58F566-0EBD-409A-E12B-47B2A640B87E}"/>
                </a:ext>
              </a:extLst>
            </p:cNvPr>
            <p:cNvSpPr/>
            <p:nvPr/>
          </p:nvSpPr>
          <p:spPr>
            <a:xfrm>
              <a:off x="6096000" y="295261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CLP.ADV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3C5EE9-0952-AABC-0CF9-64B2D365BD4D}"/>
                </a:ext>
              </a:extLst>
            </p:cNvPr>
            <p:cNvSpPr/>
            <p:nvPr/>
          </p:nvSpPr>
          <p:spPr>
            <a:xfrm>
              <a:off x="8859742" y="443797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CLP.RET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2D316B2-E5D7-7893-D01E-972ED02729E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7602828" y="3424660"/>
              <a:ext cx="1256914" cy="14853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D85FFA-BD64-FB00-FF3E-4CA31A133DE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85180" y="2550016"/>
            <a:ext cx="4216" cy="124925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dev</vt:lpstr>
      <vt:lpstr>F2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55</cp:revision>
  <dcterms:created xsi:type="dcterms:W3CDTF">2023-10-17T01:07:34Z</dcterms:created>
  <dcterms:modified xsi:type="dcterms:W3CDTF">2024-10-27T23:48:30Z</dcterms:modified>
</cp:coreProperties>
</file>