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T8_Safety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7AA94-7D07-5023-A651-380BF1D75B50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1467355" y="242819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1467355" y="242819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878862" y="2697932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SysB</a:t>
              </a:r>
            </a:p>
            <a:p>
              <a:pPr algn="ctr"/>
              <a:r>
                <a:rPr lang="en-US" altLang="ko-KR" dirty="0"/>
                <a:t>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2424880" y="4161626"/>
              <a:ext cx="3998714" cy="151649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[SysB.Func1]</a:t>
              </a:r>
            </a:p>
            <a:p>
              <a:pPr algn="ctr"/>
              <a:r>
                <a:rPr lang="en-US" altLang="ko-KR" sz="2000" dirty="0"/>
                <a:t>SysB.Func2</a:t>
              </a:r>
              <a:endParaRPr lang="ko-KR" altLang="en-US" sz="2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 rot="16200000" flipH="1">
              <a:off x="3487556" y="3224946"/>
              <a:ext cx="781860" cy="10915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./</a:t>
            </a:r>
            <a:r>
              <a:rPr lang="en-US" altLang="ko-KR" sz="1800" dirty="0"/>
              <a:t>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25673</TotalTime>
  <Words>35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T8_Safety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619</cp:revision>
  <cp:lastPrinted>2022-02-14T05:59:14Z</cp:lastPrinted>
  <dcterms:created xsi:type="dcterms:W3CDTF">2021-12-21T01:04:53Z</dcterms:created>
  <dcterms:modified xsi:type="dcterms:W3CDTF">2024-10-26T00:35:00Z</dcterms:modified>
</cp:coreProperties>
</file>