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61" r:id="rId3"/>
    <p:sldId id="259" r:id="rId4"/>
    <p:sldId id="257" r:id="rId5"/>
    <p:sldId id="262" r:id="rId6"/>
    <p:sldId id="263" r:id="rId7"/>
    <p:sldId id="733" r:id="rId8"/>
    <p:sldId id="736" r:id="rId9"/>
    <p:sldId id="734" r:id="rId10"/>
    <p:sldId id="735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98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AE086C-D417-4A5A-8992-3959005D13E6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D47E73-A367-469C-A047-B315D1BE5F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1242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3234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78587B-688C-4F1D-9D92-1BF3667CE9B1}" type="slidenum">
              <a:rPr lang="ko-KR" altLang="en-US" smtClean="0"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0729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674EC-9139-1A24-47AF-1D026E3FFC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my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ACB7B5-43ED-E6B3-5438-AE5E339C34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6308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81056C-AAC4-7088-9F7D-894593DA92D1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Layout : KIT2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515477-3039-21E8-84C1-B3EE6586BCD1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/>
              <a:t>[Path]C:/Windows/Web/Wallpaper/Windows/</a:t>
            </a:r>
            <a:r>
              <a:rPr lang="en-US" altLang="ko-KR" dirty="0" err="1"/>
              <a:t>img1.jpg</a:t>
            </a:r>
            <a:endParaRPr lang="ko-KR" altLang="en-US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609F7EDE-910F-A3B2-CCFC-36E41F13DA32}"/>
              </a:ext>
            </a:extLst>
          </p:cNvPr>
          <p:cNvGrpSpPr/>
          <p:nvPr/>
        </p:nvGrpSpPr>
        <p:grpSpPr>
          <a:xfrm>
            <a:off x="781170" y="317500"/>
            <a:ext cx="10972800" cy="6261100"/>
            <a:chOff x="781170" y="317500"/>
            <a:chExt cx="10972800" cy="6261100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B0F94BC9-2359-9160-1134-3896B3F04112}"/>
                </a:ext>
              </a:extLst>
            </p:cNvPr>
            <p:cNvSpPr/>
            <p:nvPr/>
          </p:nvSpPr>
          <p:spPr>
            <a:xfrm>
              <a:off x="9747370" y="317500"/>
              <a:ext cx="8382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7D9E82D6-379E-907B-53F4-2B2256530D7A}"/>
                </a:ext>
              </a:extLst>
            </p:cNvPr>
            <p:cNvSpPr/>
            <p:nvPr/>
          </p:nvSpPr>
          <p:spPr>
            <a:xfrm>
              <a:off x="11068170" y="1066800"/>
              <a:ext cx="6858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BF059A6C-9EC9-B703-9A90-8959C806CB21}"/>
                </a:ext>
              </a:extLst>
            </p:cNvPr>
            <p:cNvSpPr/>
            <p:nvPr/>
          </p:nvSpPr>
          <p:spPr>
            <a:xfrm>
              <a:off x="781170" y="5219700"/>
              <a:ext cx="1270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CAC771BD-F084-3E9B-3A94-0EDB9959CD43}"/>
                </a:ext>
              </a:extLst>
            </p:cNvPr>
            <p:cNvSpPr/>
            <p:nvPr/>
          </p:nvSpPr>
          <p:spPr>
            <a:xfrm>
              <a:off x="3244970" y="17907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99387EFE-8231-4C53-DE66-2F29B88158E0}"/>
                </a:ext>
              </a:extLst>
            </p:cNvPr>
            <p:cNvSpPr/>
            <p:nvPr/>
          </p:nvSpPr>
          <p:spPr>
            <a:xfrm>
              <a:off x="3219570" y="23622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7722DD94-FC2F-7EE4-53CB-67D0E0DBDB75}"/>
                </a:ext>
              </a:extLst>
            </p:cNvPr>
            <p:cNvSpPr/>
            <p:nvPr/>
          </p:nvSpPr>
          <p:spPr>
            <a:xfrm>
              <a:off x="3219570" y="2984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F3F2A677-CD94-3ED1-B953-590BF3593379}"/>
                </a:ext>
              </a:extLst>
            </p:cNvPr>
            <p:cNvSpPr/>
            <p:nvPr/>
          </p:nvSpPr>
          <p:spPr>
            <a:xfrm>
              <a:off x="3206870" y="36449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26D52992-4A90-0205-8B69-AB87A16EF97E}"/>
                </a:ext>
              </a:extLst>
            </p:cNvPr>
            <p:cNvSpPr/>
            <p:nvPr/>
          </p:nvSpPr>
          <p:spPr>
            <a:xfrm>
              <a:off x="5937370" y="2984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C81361FF-B929-0248-9A50-6A4629C1A8AA}"/>
                </a:ext>
              </a:extLst>
            </p:cNvPr>
            <p:cNvSpPr/>
            <p:nvPr/>
          </p:nvSpPr>
          <p:spPr>
            <a:xfrm>
              <a:off x="5975470" y="3619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6D60948B-49DA-D70E-8519-98A49F9253FE}"/>
                </a:ext>
              </a:extLst>
            </p:cNvPr>
            <p:cNvSpPr/>
            <p:nvPr/>
          </p:nvSpPr>
          <p:spPr>
            <a:xfrm>
              <a:off x="6000870" y="2413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AABEC37B-5C7B-1E9B-089B-DEA47E332312}"/>
                </a:ext>
              </a:extLst>
            </p:cNvPr>
            <p:cNvSpPr/>
            <p:nvPr/>
          </p:nvSpPr>
          <p:spPr>
            <a:xfrm>
              <a:off x="6000870" y="17653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4ADFCEC3-6652-79F2-C677-07C708CD5562}"/>
                </a:ext>
              </a:extLst>
            </p:cNvPr>
            <p:cNvSpPr/>
            <p:nvPr/>
          </p:nvSpPr>
          <p:spPr>
            <a:xfrm>
              <a:off x="2330570" y="4940300"/>
              <a:ext cx="6604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B4C384C8-33A0-8FC6-1549-9A94C2504CAC}"/>
                </a:ext>
              </a:extLst>
            </p:cNvPr>
            <p:cNvSpPr/>
            <p:nvPr/>
          </p:nvSpPr>
          <p:spPr>
            <a:xfrm>
              <a:off x="8680570" y="6223000"/>
              <a:ext cx="1016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KIT2_Part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4888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STN01_UsingLIB1</a:t>
            </a:r>
            <a:endParaRPr lang="ko-KR" altLang="en-US" dirty="0"/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5E91EB8C-2D71-F3AB-2B8E-35B74D790A87}"/>
              </a:ext>
            </a:extLst>
          </p:cNvPr>
          <p:cNvGrpSpPr/>
          <p:nvPr/>
        </p:nvGrpSpPr>
        <p:grpSpPr>
          <a:xfrm>
            <a:off x="165646" y="2146357"/>
            <a:ext cx="6078318" cy="4203153"/>
            <a:chOff x="165646" y="2146357"/>
            <a:chExt cx="6078318" cy="4203153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249564" y="2146357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65646" y="3201426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2090359" y="3371847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1402586" y="3670814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1963359" y="4941348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3732489" y="541073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738470" y="4185846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3327299" y="3841235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3200299" y="5410736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46FD5DE-8FEA-7543-FBC5-AACFE9EF2EB5}"/>
              </a:ext>
            </a:extLst>
          </p:cNvPr>
          <p:cNvGrpSpPr/>
          <p:nvPr/>
        </p:nvGrpSpPr>
        <p:grpSpPr>
          <a:xfrm>
            <a:off x="6723339" y="731298"/>
            <a:ext cx="5994400" cy="4116879"/>
            <a:chOff x="6723339" y="731298"/>
            <a:chExt cx="5994400" cy="4116879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24D233F6-27AB-BC1D-BADF-2AE7FE8261EF}"/>
                </a:ext>
              </a:extLst>
            </p:cNvPr>
            <p:cNvSpPr/>
            <p:nvPr/>
          </p:nvSpPr>
          <p:spPr>
            <a:xfrm>
              <a:off x="6723339" y="731298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WORK2</a:t>
              </a:r>
              <a:endParaRPr lang="ko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86CD32AF-260C-2724-65AA-1E6C25609E2A}"/>
                </a:ext>
              </a:extLst>
            </p:cNvPr>
            <p:cNvSpPr/>
            <p:nvPr/>
          </p:nvSpPr>
          <p:spPr>
            <a:xfrm>
              <a:off x="7177356" y="1191603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3.+</a:t>
              </a:r>
              <a:endParaRPr lang="ko-KR" altLang="en-US" dirty="0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6E97971F-4615-0BA2-F9F1-98488B14253A}"/>
                </a:ext>
              </a:extLst>
            </p:cNvPr>
            <p:cNvSpPr/>
            <p:nvPr/>
          </p:nvSpPr>
          <p:spPr>
            <a:xfrm>
              <a:off x="9102069" y="1362024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4.+</a:t>
              </a:r>
              <a:endParaRPr lang="ko-KR" altLang="en-US" dirty="0"/>
            </a:p>
          </p:txBody>
        </p:sp>
        <p:cxnSp>
          <p:nvCxnSpPr>
            <p:cNvPr id="8" name="연결선: 꺾임 7">
              <a:extLst>
                <a:ext uri="{FF2B5EF4-FFF2-40B4-BE49-F238E27FC236}">
                  <a16:creationId xmlns:a16="http://schemas.microsoft.com/office/drawing/2014/main" id="{4C515D5C-0A01-14B0-0611-AAEC234DC04A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8414296" y="1660991"/>
              <a:ext cx="687773" cy="17042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8841CBE-965A-F248-D8ED-078D4B4B183D}"/>
                </a:ext>
              </a:extLst>
            </p:cNvPr>
            <p:cNvSpPr/>
            <p:nvPr/>
          </p:nvSpPr>
          <p:spPr>
            <a:xfrm>
              <a:off x="8975069" y="293152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3.-</a:t>
              </a:r>
              <a:endParaRPr lang="ko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2C7BFDC-B946-704F-A880-B2B07F28A797}"/>
                </a:ext>
              </a:extLst>
            </p:cNvPr>
            <p:cNvSpPr/>
            <p:nvPr/>
          </p:nvSpPr>
          <p:spPr>
            <a:xfrm>
              <a:off x="10744199" y="3400912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4.-</a:t>
              </a:r>
              <a:endParaRPr lang="ko-KR" altLang="en-US" dirty="0"/>
            </a:p>
          </p:txBody>
        </p:sp>
        <p:cxnSp>
          <p:nvCxnSpPr>
            <p:cNvPr id="15" name="연결선: 꺾임 14">
              <a:extLst>
                <a:ext uri="{FF2B5EF4-FFF2-40B4-BE49-F238E27FC236}">
                  <a16:creationId xmlns:a16="http://schemas.microsoft.com/office/drawing/2014/main" id="{EEE9541C-F5BC-C13A-E373-37FC9A305428}"/>
                </a:ext>
              </a:extLst>
            </p:cNvPr>
            <p:cNvCxnSpPr>
              <a:cxnSpLocks/>
              <a:stCxn id="6" idx="4"/>
              <a:endCxn id="12" idx="2"/>
            </p:cNvCxnSpPr>
            <p:nvPr/>
          </p:nvCxnSpPr>
          <p:spPr>
            <a:xfrm rot="16200000" flipH="1">
              <a:off x="7750180" y="2176023"/>
              <a:ext cx="1270535" cy="1179243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연결선: 꺾임 15">
              <a:extLst>
                <a:ext uri="{FF2B5EF4-FFF2-40B4-BE49-F238E27FC236}">
                  <a16:creationId xmlns:a16="http://schemas.microsoft.com/office/drawing/2014/main" id="{906FA52F-4A26-31EE-DAFE-B5D0BAC5BCA4}"/>
                </a:ext>
              </a:extLst>
            </p:cNvPr>
            <p:cNvCxnSpPr>
              <a:cxnSpLocks/>
              <a:stCxn id="7" idx="6"/>
              <a:endCxn id="14" idx="0"/>
            </p:cNvCxnSpPr>
            <p:nvPr/>
          </p:nvCxnSpPr>
          <p:spPr>
            <a:xfrm>
              <a:off x="10339009" y="1831412"/>
              <a:ext cx="1023660" cy="1569500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연결선: 꺾임 16">
              <a:extLst>
                <a:ext uri="{FF2B5EF4-FFF2-40B4-BE49-F238E27FC236}">
                  <a16:creationId xmlns:a16="http://schemas.microsoft.com/office/drawing/2014/main" id="{A1C615B3-9E89-B22D-104C-918027AA417A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>
              <a:off x="10212009" y="3400913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C2B72B74-ADFB-67F9-5138-6CB08A09691F}"/>
              </a:ext>
            </a:extLst>
          </p:cNvPr>
          <p:cNvCxnSpPr>
            <a:stCxn id="13" idx="3"/>
            <a:endCxn id="5" idx="1"/>
          </p:cNvCxnSpPr>
          <p:nvPr/>
        </p:nvCxnSpPr>
        <p:spPr>
          <a:xfrm flipV="1">
            <a:off x="6243964" y="2789738"/>
            <a:ext cx="479375" cy="1415059"/>
          </a:xfrm>
          <a:prstGeom prst="bentConnector3">
            <a:avLst>
              <a:gd name="adj1" fmla="val 50000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FFF78A1F-4602-D490-1B75-EB0EB4DAEDFA}"/>
              </a:ext>
            </a:extLst>
          </p:cNvPr>
          <p:cNvCxnSpPr>
            <a:cxnSpLocks/>
            <a:stCxn id="5" idx="2"/>
            <a:endCxn id="13" idx="2"/>
          </p:cNvCxnSpPr>
          <p:nvPr/>
        </p:nvCxnSpPr>
        <p:spPr>
          <a:xfrm rot="5400000">
            <a:off x="5776123" y="2318819"/>
            <a:ext cx="1415059" cy="6473775"/>
          </a:xfrm>
          <a:prstGeom prst="bentConnector3">
            <a:avLst>
              <a:gd name="adj1" fmla="val 116155"/>
            </a:avLst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064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 err="1"/>
              <a:t>STN01_UsingLIB2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4616E303-6D28-0024-0578-4067EC2A3368}"/>
              </a:ext>
            </a:extLst>
          </p:cNvPr>
          <p:cNvGrpSpPr/>
          <p:nvPr/>
        </p:nvGrpSpPr>
        <p:grpSpPr>
          <a:xfrm>
            <a:off x="1041400" y="1919288"/>
            <a:ext cx="5994400" cy="4116879"/>
            <a:chOff x="1041400" y="1919288"/>
            <a:chExt cx="5994400" cy="411687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1041400" y="1919288"/>
              <a:ext cx="5994400" cy="4116879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251448" y="2247708"/>
              <a:ext cx="1958634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1.FWD[P]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3780976" y="2476659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1.-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cxnSpLocks/>
              <a:stCxn id="46" idx="6"/>
              <a:endCxn id="47" idx="2"/>
            </p:cNvCxnSpPr>
            <p:nvPr/>
          </p:nvCxnSpPr>
          <p:spPr>
            <a:xfrm>
              <a:off x="3210082" y="2717096"/>
              <a:ext cx="570894" cy="22895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6888E4C-42DB-ABC9-C132-71CA4AD80CEE}"/>
                </a:ext>
              </a:extLst>
            </p:cNvPr>
            <p:cNvSpPr/>
            <p:nvPr/>
          </p:nvSpPr>
          <p:spPr>
            <a:xfrm>
              <a:off x="3293130" y="4119515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/>
                <a:t>2.+</a:t>
              </a:r>
              <a:endParaRPr lang="ko-KR" altLang="en-US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1DDADBD-54A9-2989-E4C9-30546B088469}"/>
                </a:ext>
              </a:extLst>
            </p:cNvPr>
            <p:cNvSpPr/>
            <p:nvPr/>
          </p:nvSpPr>
          <p:spPr>
            <a:xfrm>
              <a:off x="5062260" y="4588902"/>
              <a:ext cx="1236940" cy="93877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2.-</a:t>
              </a:r>
              <a:endParaRPr lang="ko-KR" altLang="en-US" dirty="0"/>
            </a:p>
          </p:txBody>
        </p:sp>
        <p:cxnSp>
          <p:nvCxnSpPr>
            <p:cNvPr id="11" name="연결선: 꺾임 10">
              <a:extLst>
                <a:ext uri="{FF2B5EF4-FFF2-40B4-BE49-F238E27FC236}">
                  <a16:creationId xmlns:a16="http://schemas.microsoft.com/office/drawing/2014/main" id="{D2D1A329-ABA6-73C1-36EB-C59DE4C8ADBA}"/>
                </a:ext>
              </a:extLst>
            </p:cNvPr>
            <p:cNvCxnSpPr>
              <a:cxnSpLocks/>
              <a:stCxn id="46" idx="4"/>
              <a:endCxn id="9" idx="2"/>
            </p:cNvCxnSpPr>
            <p:nvPr/>
          </p:nvCxnSpPr>
          <p:spPr>
            <a:xfrm rot="16200000" flipH="1">
              <a:off x="2060737" y="3356510"/>
              <a:ext cx="1402420" cy="106236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연결선: 꺾임 19">
              <a:extLst>
                <a:ext uri="{FF2B5EF4-FFF2-40B4-BE49-F238E27FC236}">
                  <a16:creationId xmlns:a16="http://schemas.microsoft.com/office/drawing/2014/main" id="{842E0B22-6800-3D03-85EE-B99A55FC321E}"/>
                </a:ext>
              </a:extLst>
            </p:cNvPr>
            <p:cNvCxnSpPr>
              <a:cxnSpLocks/>
              <a:stCxn id="47" idx="6"/>
              <a:endCxn id="10" idx="0"/>
            </p:cNvCxnSpPr>
            <p:nvPr/>
          </p:nvCxnSpPr>
          <p:spPr>
            <a:xfrm>
              <a:off x="5017916" y="2946047"/>
              <a:ext cx="662814" cy="1642855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연결선: 꺾임 20">
              <a:extLst>
                <a:ext uri="{FF2B5EF4-FFF2-40B4-BE49-F238E27FC236}">
                  <a16:creationId xmlns:a16="http://schemas.microsoft.com/office/drawing/2014/main" id="{2D69A2BA-A12B-066A-E9D0-7D0EA79EBCBC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530070" y="4588903"/>
              <a:ext cx="532190" cy="469387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사각형: 빗면 3">
            <a:extLst>
              <a:ext uri="{FF2B5EF4-FFF2-40B4-BE49-F238E27FC236}">
                <a16:creationId xmlns:a16="http://schemas.microsoft.com/office/drawing/2014/main" id="{08E12982-EC35-05A3-E0B2-35103A61E666}"/>
              </a:ext>
            </a:extLst>
          </p:cNvPr>
          <p:cNvSpPr/>
          <p:nvPr/>
        </p:nvSpPr>
        <p:spPr>
          <a:xfrm>
            <a:off x="7174086" y="821833"/>
            <a:ext cx="3831194" cy="2489903"/>
          </a:xfrm>
          <a:prstGeom prst="bevel">
            <a:avLst>
              <a:gd name="adj" fmla="val 0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2"/>
                </a:solidFill>
              </a:rPr>
              <a:t>[A] </a:t>
            </a:r>
            <a:r>
              <a:rPr lang="en-US" altLang="ko-KR" dirty="0" err="1">
                <a:solidFill>
                  <a:schemeClr val="bg2"/>
                </a:solidFill>
              </a:rPr>
              <a:t>autoLamp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[M] </a:t>
            </a:r>
            <a:r>
              <a:rPr lang="en-US" altLang="ko-KR" dirty="0" err="1">
                <a:solidFill>
                  <a:schemeClr val="bg2"/>
                </a:solidFill>
              </a:rPr>
              <a:t>manualLamp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[D] </a:t>
            </a:r>
            <a:r>
              <a:rPr lang="en-US" altLang="ko-KR" dirty="0" err="1">
                <a:solidFill>
                  <a:schemeClr val="bg2"/>
                </a:solidFill>
              </a:rPr>
              <a:t>driveLamp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[S] </a:t>
            </a:r>
            <a:r>
              <a:rPr lang="en-US" altLang="ko-KR" dirty="0" err="1">
                <a:solidFill>
                  <a:schemeClr val="bg2"/>
                </a:solidFill>
              </a:rPr>
              <a:t>stopLamp</a:t>
            </a:r>
            <a:r>
              <a:rPr lang="en-US" altLang="ko-KR" dirty="0">
                <a:solidFill>
                  <a:schemeClr val="bg2"/>
                </a:solidFill>
              </a:rPr>
              <a:t> </a:t>
            </a: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[E] </a:t>
            </a:r>
            <a:r>
              <a:rPr lang="en-US" altLang="ko-KR" dirty="0" err="1">
                <a:solidFill>
                  <a:schemeClr val="bg2"/>
                </a:solidFill>
              </a:rPr>
              <a:t>emgLamp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[T] </a:t>
            </a:r>
            <a:r>
              <a:rPr lang="en-US" altLang="ko-KR" dirty="0" err="1">
                <a:solidFill>
                  <a:schemeClr val="bg2"/>
                </a:solidFill>
              </a:rPr>
              <a:t>testrunLamp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[R] </a:t>
            </a:r>
            <a:r>
              <a:rPr lang="en-US" altLang="ko-KR" dirty="0" err="1">
                <a:solidFill>
                  <a:schemeClr val="bg2"/>
                </a:solidFill>
              </a:rPr>
              <a:t>readyLamp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r>
              <a:rPr lang="en-US" altLang="ko-KR" dirty="0">
                <a:solidFill>
                  <a:schemeClr val="bg2"/>
                </a:solidFill>
              </a:rPr>
              <a:t>[I] </a:t>
            </a:r>
            <a:r>
              <a:rPr lang="en-US" altLang="ko-KR" dirty="0" err="1">
                <a:solidFill>
                  <a:schemeClr val="bg2"/>
                </a:solidFill>
              </a:rPr>
              <a:t>idleLamp</a:t>
            </a:r>
            <a:endParaRPr lang="en-US" altLang="ko-KR" dirty="0">
              <a:solidFill>
                <a:schemeClr val="bg2"/>
              </a:solidFill>
            </a:endParaRPr>
          </a:p>
          <a:p>
            <a:pPr algn="ctr"/>
            <a:endParaRPr lang="en-US" altLang="ko-KR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9061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STN01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397378" y="164325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027906"/>
            <a:ext cx="1511214" cy="263274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>
            <a:off x="10571409" y="1891486"/>
            <a:ext cx="0" cy="3435180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64E9CDD-D829-0130-9EFE-32567D3D9C31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0C5357A9-CC9D-9AF0-A52D-4E880FFB1351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3443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ko-KR" dirty="0"/>
              <a:t>STN03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4AF75C0-EC0C-75E0-95AE-75A4C4373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8565F04-A60A-85F4-8AB1-6C866A335E90}"/>
              </a:ext>
            </a:extLst>
          </p:cNvPr>
          <p:cNvSpPr/>
          <p:nvPr/>
        </p:nvSpPr>
        <p:spPr>
          <a:xfrm>
            <a:off x="9739835" y="473298"/>
            <a:ext cx="2348061" cy="172716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WORK2</a:t>
            </a:r>
            <a:endParaRPr lang="ko-KR" altLang="en-US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8E6D053D-C283-F69E-DF80-3DFC4387EBE1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7886164" y="1336879"/>
            <a:ext cx="1853671" cy="2323774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연결선: 꺾임 17">
            <a:extLst>
              <a:ext uri="{FF2B5EF4-FFF2-40B4-BE49-F238E27FC236}">
                <a16:creationId xmlns:a16="http://schemas.microsoft.com/office/drawing/2014/main" id="{AACAD804-CF79-95A8-71B5-4672A5238242}"/>
              </a:ext>
            </a:extLst>
          </p:cNvPr>
          <p:cNvCxnSpPr>
            <a:cxnSpLocks/>
            <a:stCxn id="23" idx="1"/>
            <a:endCxn id="13" idx="2"/>
          </p:cNvCxnSpPr>
          <p:nvPr/>
        </p:nvCxnSpPr>
        <p:spPr>
          <a:xfrm rot="10800000">
            <a:off x="4235004" y="5730765"/>
            <a:ext cx="5237408" cy="272859"/>
          </a:xfrm>
          <a:prstGeom prst="bentConnector2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BF95D5-9500-3CD0-04B5-EB7179282DCD}"/>
              </a:ext>
            </a:extLst>
          </p:cNvPr>
          <p:cNvSpPr/>
          <p:nvPr/>
        </p:nvSpPr>
        <p:spPr>
          <a:xfrm>
            <a:off x="9472412" y="5326666"/>
            <a:ext cx="2197994" cy="135391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WORK3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B492F78C-4A54-2E49-3A6B-E35A1172A0C2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>
          <a:xfrm flipH="1">
            <a:off x="10571409" y="2200459"/>
            <a:ext cx="342457" cy="3126207"/>
          </a:xfrm>
          <a:prstGeom prst="straightConnector1">
            <a:avLst/>
          </a:prstGeom>
          <a:ln>
            <a:headEnd type="diamond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271B5E93-C098-0482-886A-612EF1743551}"/>
              </a:ext>
            </a:extLst>
          </p:cNvPr>
          <p:cNvSpPr/>
          <p:nvPr/>
        </p:nvSpPr>
        <p:spPr>
          <a:xfrm>
            <a:off x="8250065" y="3484011"/>
            <a:ext cx="2102477" cy="944339"/>
          </a:xfrm>
          <a:prstGeom prst="foldedCorne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../lib/dev</a:t>
            </a:r>
          </a:p>
          <a:p>
            <a:pPr algn="ctr"/>
            <a:r>
              <a:rPr lang="en-US" altLang="ko-KR" dirty="0"/>
              <a:t>[Pin]</a:t>
            </a:r>
            <a:endParaRPr lang="ko-KR" altLang="en-US" dirty="0"/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EAB6C64B-4CE4-CB3A-0DAB-915549714E78}"/>
              </a:ext>
            </a:extLst>
          </p:cNvPr>
          <p:cNvGrpSpPr/>
          <p:nvPr/>
        </p:nvGrpSpPr>
        <p:grpSpPr>
          <a:xfrm>
            <a:off x="583844" y="1590542"/>
            <a:ext cx="7302320" cy="4140222"/>
            <a:chOff x="583844" y="1590542"/>
            <a:chExt cx="7302320" cy="414022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EC5A213-423F-05C3-41B1-56752BB443E3}"/>
                </a:ext>
              </a:extLst>
            </p:cNvPr>
            <p:cNvSpPr/>
            <p:nvPr/>
          </p:nvSpPr>
          <p:spPr>
            <a:xfrm>
              <a:off x="583844" y="1590542"/>
              <a:ext cx="7302320" cy="414022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WORK1</a:t>
              </a:r>
              <a:endParaRPr lang="ko-KR" altLang="en-US" dirty="0"/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372359AD-9A8C-5210-B8A4-166BAF7C4BFC}"/>
                </a:ext>
              </a:extLst>
            </p:cNvPr>
            <p:cNvSpPr/>
            <p:nvPr/>
          </p:nvSpPr>
          <p:spPr>
            <a:xfrm>
              <a:off x="1198807" y="2487955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Pin.+</a:t>
              </a:r>
              <a:endParaRPr lang="ko-KR" altLang="en-US" dirty="0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1379FCA7-DCCD-3FEB-40C4-10D7022062C7}"/>
                </a:ext>
              </a:extLst>
            </p:cNvPr>
            <p:cNvSpPr/>
            <p:nvPr/>
          </p:nvSpPr>
          <p:spPr>
            <a:xfrm>
              <a:off x="5279264" y="3872434"/>
              <a:ext cx="1506828" cy="944098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Pin.-</a:t>
              </a:r>
              <a:endParaRPr lang="ko-KR" altLang="en-US" dirty="0"/>
            </a:p>
          </p:txBody>
        </p:sp>
        <p:cxnSp>
          <p:nvCxnSpPr>
            <p:cNvPr id="49" name="연결선: 꺾임 48">
              <a:extLst>
                <a:ext uri="{FF2B5EF4-FFF2-40B4-BE49-F238E27FC236}">
                  <a16:creationId xmlns:a16="http://schemas.microsoft.com/office/drawing/2014/main" id="{061DF60F-9629-5C85-3C1D-9477895782B3}"/>
                </a:ext>
              </a:extLst>
            </p:cNvPr>
            <p:cNvCxnSpPr>
              <a:stCxn id="46" idx="6"/>
              <a:endCxn id="47" idx="2"/>
            </p:cNvCxnSpPr>
            <p:nvPr/>
          </p:nvCxnSpPr>
          <p:spPr>
            <a:xfrm>
              <a:off x="2705635" y="2960004"/>
              <a:ext cx="2573629" cy="1384479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04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[Cv_Frt]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KIT1</a:t>
            </a:r>
            <a:endParaRPr lang="ko-KR" altLang="en-US" sz="18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7D4D2EDF-E534-F8BD-3E81-4F95CD302AD4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EF2E9954-B8B7-F812-AFAE-5FC492DFFE60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451D8078-0BA5-1BDD-07AE-B2847C772632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1033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9696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5B32E-CF96-E689-D529-43FD9C15794A}"/>
              </a:ext>
            </a:extLst>
          </p:cNvPr>
          <p:cNvSpPr txBox="1"/>
          <p:nvPr/>
        </p:nvSpPr>
        <p:spPr>
          <a:xfrm>
            <a:off x="254000" y="127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/>
              <a:t>Layout : KIT1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7F58B3-9E52-C4B0-C4A2-B7E1BBBEF8A6}"/>
              </a:ext>
            </a:extLst>
          </p:cNvPr>
          <p:cNvSpPr txBox="1"/>
          <p:nvPr/>
        </p:nvSpPr>
        <p:spPr>
          <a:xfrm>
            <a:off x="254000" y="508000"/>
            <a:ext cx="15240000" cy="381000"/>
          </a:xfrm>
          <a:prstGeom prst="rect">
            <a:avLst/>
          </a:prstGeom>
          <a:noFill/>
        </p:spPr>
        <p:txBody>
          <a:bodyPr vert="horz" rtlCol="0">
            <a:spAutoFit/>
          </a:bodyPr>
          <a:lstStyle/>
          <a:p>
            <a:r>
              <a:rPr lang="en-US" altLang="ko-KR" dirty="0">
                <a:highlight>
                  <a:srgbClr val="FFFF00"/>
                </a:highlight>
              </a:rPr>
              <a:t>[Path]</a:t>
            </a:r>
            <a:r>
              <a:rPr lang="en-US" altLang="ko-KR" dirty="0" err="1">
                <a:highlight>
                  <a:srgbClr val="FFFF00"/>
                </a:highlight>
              </a:rPr>
              <a:t>rtsp</a:t>
            </a:r>
            <a:r>
              <a:rPr lang="en-US" altLang="ko-KR" dirty="0">
                <a:highlight>
                  <a:srgbClr val="FFFF00"/>
                </a:highlight>
              </a:rPr>
              <a:t>://210.99.70.120:1935/live/</a:t>
            </a:r>
            <a:r>
              <a:rPr lang="en-US" altLang="ko-KR" dirty="0" err="1">
                <a:highlight>
                  <a:srgbClr val="FFFF00"/>
                </a:highlight>
              </a:rPr>
              <a:t>cctv002.stream</a:t>
            </a:r>
            <a:endParaRPr lang="ko-KR" altLang="en-US" dirty="0">
              <a:highlight>
                <a:srgbClr val="FFFF00"/>
              </a:highlight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0098B69-4786-2C6B-7562-6EEEDCA35370}"/>
              </a:ext>
            </a:extLst>
          </p:cNvPr>
          <p:cNvGrpSpPr/>
          <p:nvPr/>
        </p:nvGrpSpPr>
        <p:grpSpPr>
          <a:xfrm>
            <a:off x="1117600" y="127000"/>
            <a:ext cx="10972800" cy="6261100"/>
            <a:chOff x="1117600" y="127000"/>
            <a:chExt cx="10972800" cy="6261100"/>
          </a:xfrm>
        </p:grpSpPr>
        <p:sp>
          <p:nvSpPr>
            <p:cNvPr id="4" name="액자 3">
              <a:extLst>
                <a:ext uri="{FF2B5EF4-FFF2-40B4-BE49-F238E27FC236}">
                  <a16:creationId xmlns:a16="http://schemas.microsoft.com/office/drawing/2014/main" id="{A7831BBB-C685-9CCC-3CCC-03B330E3D6D6}"/>
                </a:ext>
              </a:extLst>
            </p:cNvPr>
            <p:cNvSpPr/>
            <p:nvPr/>
          </p:nvSpPr>
          <p:spPr>
            <a:xfrm>
              <a:off x="10083800" y="127000"/>
              <a:ext cx="8382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KIT1_Cv_RR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5" name="액자 4">
              <a:extLst>
                <a:ext uri="{FF2B5EF4-FFF2-40B4-BE49-F238E27FC236}">
                  <a16:creationId xmlns:a16="http://schemas.microsoft.com/office/drawing/2014/main" id="{6C2FE58A-C5C0-7ECA-38BE-1F5ED493939C}"/>
                </a:ext>
              </a:extLst>
            </p:cNvPr>
            <p:cNvSpPr/>
            <p:nvPr/>
          </p:nvSpPr>
          <p:spPr>
            <a:xfrm>
              <a:off x="11404600" y="876300"/>
              <a:ext cx="685800" cy="2794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KIT1_In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6" name="액자 5">
              <a:extLst>
                <a:ext uri="{FF2B5EF4-FFF2-40B4-BE49-F238E27FC236}">
                  <a16:creationId xmlns:a16="http://schemas.microsoft.com/office/drawing/2014/main" id="{D70C0531-4373-BF5B-B4EF-64706F8C87AD}"/>
                </a:ext>
              </a:extLst>
            </p:cNvPr>
            <p:cNvSpPr/>
            <p:nvPr/>
          </p:nvSpPr>
          <p:spPr>
            <a:xfrm>
              <a:off x="1117600" y="5029200"/>
              <a:ext cx="1270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KIT1_Cv_Frt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7" name="액자 6">
              <a:extLst>
                <a:ext uri="{FF2B5EF4-FFF2-40B4-BE49-F238E27FC236}">
                  <a16:creationId xmlns:a16="http://schemas.microsoft.com/office/drawing/2014/main" id="{676F164D-3E1E-F9D5-1499-C7BA34A6676E}"/>
                </a:ext>
              </a:extLst>
            </p:cNvPr>
            <p:cNvSpPr/>
            <p:nvPr/>
          </p:nvSpPr>
          <p:spPr>
            <a:xfrm>
              <a:off x="3581400" y="16002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KIT1_1st_usb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8" name="액자 7">
              <a:extLst>
                <a:ext uri="{FF2B5EF4-FFF2-40B4-BE49-F238E27FC236}">
                  <a16:creationId xmlns:a16="http://schemas.microsoft.com/office/drawing/2014/main" id="{34A2F90D-0F1E-C272-FE8D-232D8848DA6A}"/>
                </a:ext>
              </a:extLst>
            </p:cNvPr>
            <p:cNvSpPr/>
            <p:nvPr/>
          </p:nvSpPr>
          <p:spPr>
            <a:xfrm>
              <a:off x="3556000" y="21717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KIT1_2nd_usb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9" name="액자 8">
              <a:extLst>
                <a:ext uri="{FF2B5EF4-FFF2-40B4-BE49-F238E27FC236}">
                  <a16:creationId xmlns:a16="http://schemas.microsoft.com/office/drawing/2014/main" id="{D0D073DA-9E34-348F-ACC4-F155601ED6F2}"/>
                </a:ext>
              </a:extLst>
            </p:cNvPr>
            <p:cNvSpPr/>
            <p:nvPr/>
          </p:nvSpPr>
          <p:spPr>
            <a:xfrm>
              <a:off x="3556000" y="2794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KIT1_3rd_usb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0" name="액자 9">
              <a:extLst>
                <a:ext uri="{FF2B5EF4-FFF2-40B4-BE49-F238E27FC236}">
                  <a16:creationId xmlns:a16="http://schemas.microsoft.com/office/drawing/2014/main" id="{19582EB3-0B0C-5F18-83EC-1D961B4DD2F5}"/>
                </a:ext>
              </a:extLst>
            </p:cNvPr>
            <p:cNvSpPr/>
            <p:nvPr/>
          </p:nvSpPr>
          <p:spPr>
            <a:xfrm>
              <a:off x="3543300" y="34544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KIT1_4th_usb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1" name="액자 10">
              <a:extLst>
                <a:ext uri="{FF2B5EF4-FFF2-40B4-BE49-F238E27FC236}">
                  <a16:creationId xmlns:a16="http://schemas.microsoft.com/office/drawing/2014/main" id="{BB2A45CF-B3D4-8E46-6B7E-15C177D13A51}"/>
                </a:ext>
              </a:extLst>
            </p:cNvPr>
            <p:cNvSpPr/>
            <p:nvPr/>
          </p:nvSpPr>
          <p:spPr>
            <a:xfrm>
              <a:off x="6273800" y="2794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KIT1_3rd_stp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2" name="액자 11">
              <a:extLst>
                <a:ext uri="{FF2B5EF4-FFF2-40B4-BE49-F238E27FC236}">
                  <a16:creationId xmlns:a16="http://schemas.microsoft.com/office/drawing/2014/main" id="{5155572F-3CB0-F234-052E-E486E6F86A0E}"/>
                </a:ext>
              </a:extLst>
            </p:cNvPr>
            <p:cNvSpPr/>
            <p:nvPr/>
          </p:nvSpPr>
          <p:spPr>
            <a:xfrm>
              <a:off x="6311900" y="34290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KIT1_4th_stp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3" name="액자 12">
              <a:extLst>
                <a:ext uri="{FF2B5EF4-FFF2-40B4-BE49-F238E27FC236}">
                  <a16:creationId xmlns:a16="http://schemas.microsoft.com/office/drawing/2014/main" id="{04228984-95CF-43C5-46B3-686D5AC4EB97}"/>
                </a:ext>
              </a:extLst>
            </p:cNvPr>
            <p:cNvSpPr/>
            <p:nvPr/>
          </p:nvSpPr>
          <p:spPr>
            <a:xfrm>
              <a:off x="6337300" y="22225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KIT1_2nd_stp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4" name="액자 13">
              <a:extLst>
                <a:ext uri="{FF2B5EF4-FFF2-40B4-BE49-F238E27FC236}">
                  <a16:creationId xmlns:a16="http://schemas.microsoft.com/office/drawing/2014/main" id="{CFC40BD9-229D-811D-756A-40661EF0FA6C}"/>
                </a:ext>
              </a:extLst>
            </p:cNvPr>
            <p:cNvSpPr/>
            <p:nvPr/>
          </p:nvSpPr>
          <p:spPr>
            <a:xfrm>
              <a:off x="6337300" y="1574800"/>
              <a:ext cx="9017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KIT1_1st_stp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5" name="액자 14">
              <a:extLst>
                <a:ext uri="{FF2B5EF4-FFF2-40B4-BE49-F238E27FC236}">
                  <a16:creationId xmlns:a16="http://schemas.microsoft.com/office/drawing/2014/main" id="{39C5F9C7-3EE5-9F3A-876F-2D4414915EB5}"/>
                </a:ext>
              </a:extLst>
            </p:cNvPr>
            <p:cNvSpPr/>
            <p:nvPr/>
          </p:nvSpPr>
          <p:spPr>
            <a:xfrm>
              <a:off x="2667000" y="4749800"/>
              <a:ext cx="6604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KIT1_Out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  <p:sp>
          <p:nvSpPr>
            <p:cNvPr id="16" name="액자 15">
              <a:extLst>
                <a:ext uri="{FF2B5EF4-FFF2-40B4-BE49-F238E27FC236}">
                  <a16:creationId xmlns:a16="http://schemas.microsoft.com/office/drawing/2014/main" id="{92E47098-C59D-4EC7-157A-8C102210B148}"/>
                </a:ext>
              </a:extLst>
            </p:cNvPr>
            <p:cNvSpPr/>
            <p:nvPr/>
          </p:nvSpPr>
          <p:spPr>
            <a:xfrm>
              <a:off x="9017000" y="6032500"/>
              <a:ext cx="1016000" cy="355600"/>
            </a:xfrm>
            <a:prstGeom prst="fram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>
                  <a:solidFill>
                    <a:schemeClr val="tx1"/>
                  </a:solidFill>
                </a:rPr>
                <a:t>KIT1_Part</a:t>
              </a:r>
              <a:endParaRPr lang="ko-KR" altLang="en-US" sz="9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01133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사각형: 모서리가 접힌 도형 22">
            <a:extLst>
              <a:ext uri="{FF2B5EF4-FFF2-40B4-BE49-F238E27FC236}">
                <a16:creationId xmlns:a16="http://schemas.microsoft.com/office/drawing/2014/main" id="{8BF2D7F7-9923-1433-47F8-87D4ECE91657}"/>
              </a:ext>
            </a:extLst>
          </p:cNvPr>
          <p:cNvSpPr/>
          <p:nvPr/>
        </p:nvSpPr>
        <p:spPr>
          <a:xfrm>
            <a:off x="12683197" y="5014397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[Cv_Frt]</a:t>
            </a:r>
          </a:p>
        </p:txBody>
      </p:sp>
      <p:sp>
        <p:nvSpPr>
          <p:cNvPr id="68" name="제목 67">
            <a:extLst>
              <a:ext uri="{FF2B5EF4-FFF2-40B4-BE49-F238E27FC236}">
                <a16:creationId xmlns:a16="http://schemas.microsoft.com/office/drawing/2014/main" id="{47C41D58-92C9-3126-4B6F-146E9CA82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840" y="90805"/>
            <a:ext cx="731520" cy="473075"/>
          </a:xfrm>
        </p:spPr>
        <p:txBody>
          <a:bodyPr>
            <a:normAutofit/>
          </a:bodyPr>
          <a:lstStyle/>
          <a:p>
            <a:r>
              <a:rPr lang="en-US" altLang="ko-KR" sz="1800" dirty="0" err="1"/>
              <a:t>KIT2</a:t>
            </a:r>
            <a:endParaRPr lang="ko-KR" altLang="en-US" sz="1800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4A08CE03-7E9C-8310-E593-6C36D375E485}"/>
              </a:ext>
            </a:extLst>
          </p:cNvPr>
          <p:cNvGrpSpPr/>
          <p:nvPr/>
        </p:nvGrpSpPr>
        <p:grpSpPr>
          <a:xfrm>
            <a:off x="9968980" y="-1993"/>
            <a:ext cx="2223020" cy="2185935"/>
            <a:chOff x="9968980" y="-1993"/>
            <a:chExt cx="2223020" cy="2185935"/>
          </a:xfrm>
        </p:grpSpPr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02F8D569-C3A9-E02D-AEAF-40CE38E7790A}"/>
                </a:ext>
              </a:extLst>
            </p:cNvPr>
            <p:cNvSpPr/>
            <p:nvPr/>
          </p:nvSpPr>
          <p:spPr>
            <a:xfrm>
              <a:off x="9968980" y="-1993"/>
              <a:ext cx="2223020" cy="2185935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0IN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96" name="타원 95">
              <a:extLst>
                <a:ext uri="{FF2B5EF4-FFF2-40B4-BE49-F238E27FC236}">
                  <a16:creationId xmlns:a16="http://schemas.microsoft.com/office/drawing/2014/main" id="{D4B10831-B262-B598-EF64-DB4DA00B58F3}"/>
                </a:ext>
              </a:extLst>
            </p:cNvPr>
            <p:cNvSpPr/>
            <p:nvPr/>
          </p:nvSpPr>
          <p:spPr>
            <a:xfrm>
              <a:off x="10076178" y="121517"/>
              <a:ext cx="839831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7" name="타원 96">
              <a:extLst>
                <a:ext uri="{FF2B5EF4-FFF2-40B4-BE49-F238E27FC236}">
                  <a16:creationId xmlns:a16="http://schemas.microsoft.com/office/drawing/2014/main" id="{2BEF3E4A-ABE3-6AD0-8F77-BAA6311AEE46}"/>
                </a:ext>
              </a:extLst>
            </p:cNvPr>
            <p:cNvSpPr/>
            <p:nvPr/>
          </p:nvSpPr>
          <p:spPr>
            <a:xfrm>
              <a:off x="10420227" y="904313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6A6160EF-C395-70EF-46AA-D19664ECC957}"/>
                </a:ext>
              </a:extLst>
            </p:cNvPr>
            <p:cNvSpPr/>
            <p:nvPr/>
          </p:nvSpPr>
          <p:spPr>
            <a:xfrm>
              <a:off x="11401016" y="879150"/>
              <a:ext cx="688095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In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0" name="연결선: 꺾임 99">
              <a:extLst>
                <a:ext uri="{FF2B5EF4-FFF2-40B4-BE49-F238E27FC236}">
                  <a16:creationId xmlns:a16="http://schemas.microsoft.com/office/drawing/2014/main" id="{4813A70E-A3B8-94F3-C744-42758F5ED544}"/>
                </a:ext>
              </a:extLst>
            </p:cNvPr>
            <p:cNvCxnSpPr>
              <a:cxnSpLocks/>
              <a:stCxn id="96" idx="4"/>
              <a:endCxn id="99" idx="0"/>
            </p:cNvCxnSpPr>
            <p:nvPr/>
          </p:nvCxnSpPr>
          <p:spPr>
            <a:xfrm rot="16200000" flipH="1">
              <a:off x="10878916" y="13002"/>
              <a:ext cx="483325" cy="1248970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연결선: 꺾임 101">
              <a:extLst>
                <a:ext uri="{FF2B5EF4-FFF2-40B4-BE49-F238E27FC236}">
                  <a16:creationId xmlns:a16="http://schemas.microsoft.com/office/drawing/2014/main" id="{E08FFB8E-CA43-106A-5F4C-A98BB7249E6F}"/>
                </a:ext>
              </a:extLst>
            </p:cNvPr>
            <p:cNvCxnSpPr>
              <a:cxnSpLocks/>
              <a:stCxn id="99" idx="2"/>
              <a:endCxn id="97" idx="6"/>
            </p:cNvCxnSpPr>
            <p:nvPr/>
          </p:nvCxnSpPr>
          <p:spPr>
            <a:xfrm rot="10800000" flipV="1">
              <a:off x="11108322" y="1016303"/>
              <a:ext cx="292695" cy="25163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60295713-F5C4-135B-DF9F-5F324D537212}"/>
                </a:ext>
              </a:extLst>
            </p:cNvPr>
            <p:cNvSpPr/>
            <p:nvPr/>
          </p:nvSpPr>
          <p:spPr>
            <a:xfrm>
              <a:off x="10420227" y="1591929"/>
              <a:ext cx="932530" cy="274308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Cv_RR 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05" name="연결선: 꺾임 104">
              <a:extLst>
                <a:ext uri="{FF2B5EF4-FFF2-40B4-BE49-F238E27FC236}">
                  <a16:creationId xmlns:a16="http://schemas.microsoft.com/office/drawing/2014/main" id="{F9E459D8-E91F-73DF-41AC-AD10D046DA07}"/>
                </a:ext>
              </a:extLst>
            </p:cNvPr>
            <p:cNvCxnSpPr>
              <a:cxnSpLocks/>
              <a:stCxn id="97" idx="4"/>
              <a:endCxn id="103" idx="0"/>
            </p:cNvCxnSpPr>
            <p:nvPr/>
          </p:nvCxnSpPr>
          <p:spPr>
            <a:xfrm rot="16200000" flipH="1">
              <a:off x="10618728" y="1324165"/>
              <a:ext cx="413308" cy="122218"/>
            </a:xfrm>
            <a:prstGeom prst="bentConnector3">
              <a:avLst>
                <a:gd name="adj1" fmla="val 50000"/>
              </a:avLst>
            </a:prstGeom>
            <a:solidFill>
              <a:schemeClr val="accent2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1568F3AA-5648-D79C-7928-E34E1AF3083B}"/>
              </a:ext>
            </a:extLst>
          </p:cNvPr>
          <p:cNvCxnSpPr>
            <a:cxnSpLocks/>
            <a:stCxn id="93" idx="2"/>
            <a:endCxn id="75" idx="3"/>
          </p:cNvCxnSpPr>
          <p:nvPr/>
        </p:nvCxnSpPr>
        <p:spPr>
          <a:xfrm rot="5400000">
            <a:off x="10157406" y="1773686"/>
            <a:ext cx="512828" cy="133334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사각형: 모서리가 접힌 도형 66">
            <a:extLst>
              <a:ext uri="{FF2B5EF4-FFF2-40B4-BE49-F238E27FC236}">
                <a16:creationId xmlns:a16="http://schemas.microsoft.com/office/drawing/2014/main" id="{C1FB2DED-61A5-B0AB-8EB3-3ED40F353352}"/>
              </a:ext>
            </a:extLst>
          </p:cNvPr>
          <p:cNvSpPr/>
          <p:nvPr/>
        </p:nvSpPr>
        <p:spPr>
          <a:xfrm>
            <a:off x="12683197" y="10955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0" name="사각형: 모서리가 접힌 도형 69">
            <a:extLst>
              <a:ext uri="{FF2B5EF4-FFF2-40B4-BE49-F238E27FC236}">
                <a16:creationId xmlns:a16="http://schemas.microsoft.com/office/drawing/2014/main" id="{6D2E106E-98C0-C0B9-8107-557657147641}"/>
              </a:ext>
            </a:extLst>
          </p:cNvPr>
          <p:cNvSpPr/>
          <p:nvPr/>
        </p:nvSpPr>
        <p:spPr>
          <a:xfrm>
            <a:off x="12683197" y="14874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[1st_usb]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1" name="사각형: 모서리가 접힌 도형 70">
            <a:extLst>
              <a:ext uri="{FF2B5EF4-FFF2-40B4-BE49-F238E27FC236}">
                <a16:creationId xmlns:a16="http://schemas.microsoft.com/office/drawing/2014/main" id="{29F9564B-1847-10DF-0331-5DFB8C2F0EC6}"/>
              </a:ext>
            </a:extLst>
          </p:cNvPr>
          <p:cNvSpPr/>
          <p:nvPr/>
        </p:nvSpPr>
        <p:spPr>
          <a:xfrm>
            <a:off x="12683197" y="18793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2" name="사각형: 모서리가 접힌 도형 71">
            <a:extLst>
              <a:ext uri="{FF2B5EF4-FFF2-40B4-BE49-F238E27FC236}">
                <a16:creationId xmlns:a16="http://schemas.microsoft.com/office/drawing/2014/main" id="{7B648F66-CC82-46B8-43AC-5EED09D68121}"/>
              </a:ext>
            </a:extLst>
          </p:cNvPr>
          <p:cNvSpPr/>
          <p:nvPr/>
        </p:nvSpPr>
        <p:spPr>
          <a:xfrm>
            <a:off x="12683197" y="22712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[2nd_usb]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3" name="사각형: 모서리가 접힌 도형 72">
            <a:extLst>
              <a:ext uri="{FF2B5EF4-FFF2-40B4-BE49-F238E27FC236}">
                <a16:creationId xmlns:a16="http://schemas.microsoft.com/office/drawing/2014/main" id="{AF3823CC-2406-A320-C7DC-2335BB52ABE7}"/>
              </a:ext>
            </a:extLst>
          </p:cNvPr>
          <p:cNvSpPr/>
          <p:nvPr/>
        </p:nvSpPr>
        <p:spPr>
          <a:xfrm>
            <a:off x="12683197" y="26631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4" name="사각형: 모서리가 접힌 도형 73">
            <a:extLst>
              <a:ext uri="{FF2B5EF4-FFF2-40B4-BE49-F238E27FC236}">
                <a16:creationId xmlns:a16="http://schemas.microsoft.com/office/drawing/2014/main" id="{4D4120B2-ECC4-9958-07E5-A8FF1B42CA73}"/>
              </a:ext>
            </a:extLst>
          </p:cNvPr>
          <p:cNvSpPr/>
          <p:nvPr/>
        </p:nvSpPr>
        <p:spPr>
          <a:xfrm>
            <a:off x="12683197" y="305499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[3rd_usb]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6" name="사각형: 모서리가 접힌 도형 75">
            <a:extLst>
              <a:ext uri="{FF2B5EF4-FFF2-40B4-BE49-F238E27FC236}">
                <a16:creationId xmlns:a16="http://schemas.microsoft.com/office/drawing/2014/main" id="{B413C0EF-289A-FB6B-CE2F-701DEF5C3F96}"/>
              </a:ext>
            </a:extLst>
          </p:cNvPr>
          <p:cNvSpPr/>
          <p:nvPr/>
        </p:nvSpPr>
        <p:spPr>
          <a:xfrm>
            <a:off x="12683197" y="344687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[4th_stp]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8" name="사각형: 모서리가 접힌 도형 77">
            <a:extLst>
              <a:ext uri="{FF2B5EF4-FFF2-40B4-BE49-F238E27FC236}">
                <a16:creationId xmlns:a16="http://schemas.microsoft.com/office/drawing/2014/main" id="{A2580AFD-D7F2-66D9-48B2-21CF074B22FA}"/>
              </a:ext>
            </a:extLst>
          </p:cNvPr>
          <p:cNvSpPr/>
          <p:nvPr/>
        </p:nvSpPr>
        <p:spPr>
          <a:xfrm>
            <a:off x="12683197" y="383875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[4th_usb]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79" name="사각형: 모서리가 접힌 도형 78">
            <a:extLst>
              <a:ext uri="{FF2B5EF4-FFF2-40B4-BE49-F238E27FC236}">
                <a16:creationId xmlns:a16="http://schemas.microsoft.com/office/drawing/2014/main" id="{F9873079-034E-1B28-3202-49E5AAA5F4D3}"/>
              </a:ext>
            </a:extLst>
          </p:cNvPr>
          <p:cNvSpPr/>
          <p:nvPr/>
        </p:nvSpPr>
        <p:spPr>
          <a:xfrm>
            <a:off x="12683197" y="70371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[In]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sp>
        <p:nvSpPr>
          <p:cNvPr id="88" name="사각형: 모서리가 접힌 도형 87">
            <a:extLst>
              <a:ext uri="{FF2B5EF4-FFF2-40B4-BE49-F238E27FC236}">
                <a16:creationId xmlns:a16="http://schemas.microsoft.com/office/drawing/2014/main" id="{DA2D6948-C8E9-534F-A9DC-FBC711D38D76}"/>
              </a:ext>
            </a:extLst>
          </p:cNvPr>
          <p:cNvSpPr/>
          <p:nvPr/>
        </p:nvSpPr>
        <p:spPr>
          <a:xfrm>
            <a:off x="12683197" y="4622517"/>
            <a:ext cx="179345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../lib/CV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</a:t>
            </a:r>
            <a:r>
              <a:rPr lang="en-US" altLang="ko-KR" sz="1000" dirty="0" err="1">
                <a:solidFill>
                  <a:schemeClr val="tx1"/>
                </a:solidFill>
              </a:rPr>
              <a:t>Cv_RR</a:t>
            </a:r>
            <a:r>
              <a:rPr lang="en-US" altLang="ko-KR" sz="10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9" name="사각형: 모서리가 접힌 도형 108">
            <a:extLst>
              <a:ext uri="{FF2B5EF4-FFF2-40B4-BE49-F238E27FC236}">
                <a16:creationId xmlns:a16="http://schemas.microsoft.com/office/drawing/2014/main" id="{45591D7F-3906-37F7-6A50-B892FCD18FA0}"/>
              </a:ext>
            </a:extLst>
          </p:cNvPr>
          <p:cNvSpPr/>
          <p:nvPr/>
        </p:nvSpPr>
        <p:spPr>
          <a:xfrm>
            <a:off x="12683197" y="4230637"/>
            <a:ext cx="1812926" cy="317428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../lib/Double </a:t>
            </a:r>
          </a:p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[Out]</a:t>
            </a:r>
            <a:endParaRPr lang="ko-KR" altLang="en-US" sz="1000" dirty="0">
              <a:solidFill>
                <a:schemeClr val="tx1"/>
              </a:solidFill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FA522579-DF86-49C6-437F-C73066D40B0D}"/>
              </a:ext>
            </a:extLst>
          </p:cNvPr>
          <p:cNvGrpSpPr/>
          <p:nvPr/>
        </p:nvGrpSpPr>
        <p:grpSpPr>
          <a:xfrm>
            <a:off x="2371675" y="1267481"/>
            <a:ext cx="7375474" cy="2858578"/>
            <a:chOff x="2371675" y="1267481"/>
            <a:chExt cx="7375474" cy="2858578"/>
          </a:xfrm>
        </p:grpSpPr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F46B7EDE-426E-5FF6-C92F-DA75FEECEC4D}"/>
                </a:ext>
              </a:extLst>
            </p:cNvPr>
            <p:cNvSpPr/>
            <p:nvPr/>
          </p:nvSpPr>
          <p:spPr>
            <a:xfrm>
              <a:off x="2371675" y="1267481"/>
              <a:ext cx="7375474" cy="2858578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sz="1600" dirty="0">
                  <a:solidFill>
                    <a:schemeClr val="bg1"/>
                  </a:solidFill>
                </a:rPr>
                <a:t>1Work</a:t>
              </a:r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77" name="타원 76">
              <a:extLst>
                <a:ext uri="{FF2B5EF4-FFF2-40B4-BE49-F238E27FC236}">
                  <a16:creationId xmlns:a16="http://schemas.microsoft.com/office/drawing/2014/main" id="{009A9852-A9DD-A2CD-D8BA-FE66FDFFDE3C}"/>
                </a:ext>
              </a:extLst>
            </p:cNvPr>
            <p:cNvSpPr/>
            <p:nvPr/>
          </p:nvSpPr>
          <p:spPr>
            <a:xfrm>
              <a:off x="2417721" y="2628249"/>
              <a:ext cx="900000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타원 117">
              <a:extLst>
                <a:ext uri="{FF2B5EF4-FFF2-40B4-BE49-F238E27FC236}">
                  <a16:creationId xmlns:a16="http://schemas.microsoft.com/office/drawing/2014/main" id="{C980BDFA-4364-CE93-074C-F8FC63A19F7B}"/>
                </a:ext>
              </a:extLst>
            </p:cNvPr>
            <p:cNvSpPr/>
            <p:nvPr/>
          </p:nvSpPr>
          <p:spPr>
            <a:xfrm>
              <a:off x="3581058" y="159780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9" name="타원 118">
              <a:extLst>
                <a:ext uri="{FF2B5EF4-FFF2-40B4-BE49-F238E27FC236}">
                  <a16:creationId xmlns:a16="http://schemas.microsoft.com/office/drawing/2014/main" id="{4CAD55DF-7FE8-C535-5A5D-D1FDD9F887F0}"/>
                </a:ext>
              </a:extLst>
            </p:cNvPr>
            <p:cNvSpPr/>
            <p:nvPr/>
          </p:nvSpPr>
          <p:spPr>
            <a:xfrm>
              <a:off x="3552203" y="217258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D709C428-6C1A-E54D-07FD-7189D66C8DB2}"/>
                </a:ext>
              </a:extLst>
            </p:cNvPr>
            <p:cNvSpPr/>
            <p:nvPr/>
          </p:nvSpPr>
          <p:spPr>
            <a:xfrm>
              <a:off x="3552203" y="279204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1" name="타원 120">
              <a:extLst>
                <a:ext uri="{FF2B5EF4-FFF2-40B4-BE49-F238E27FC236}">
                  <a16:creationId xmlns:a16="http://schemas.microsoft.com/office/drawing/2014/main" id="{AC44C80E-852B-4F07-F638-69D1A917B028}"/>
                </a:ext>
              </a:extLst>
            </p:cNvPr>
            <p:cNvSpPr/>
            <p:nvPr/>
          </p:nvSpPr>
          <p:spPr>
            <a:xfrm>
              <a:off x="3543386" y="344923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2" name="타원 121">
              <a:extLst>
                <a:ext uri="{FF2B5EF4-FFF2-40B4-BE49-F238E27FC236}">
                  <a16:creationId xmlns:a16="http://schemas.microsoft.com/office/drawing/2014/main" id="{F9CD9B87-FAC6-7E1B-7061-CC170017D1C5}"/>
                </a:ext>
              </a:extLst>
            </p:cNvPr>
            <p:cNvSpPr/>
            <p:nvPr/>
          </p:nvSpPr>
          <p:spPr>
            <a:xfrm>
              <a:off x="4910880" y="3451461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3" name="타원 122">
              <a:extLst>
                <a:ext uri="{FF2B5EF4-FFF2-40B4-BE49-F238E27FC236}">
                  <a16:creationId xmlns:a16="http://schemas.microsoft.com/office/drawing/2014/main" id="{641FAD50-592E-FF41-5C55-71C0518F5886}"/>
                </a:ext>
              </a:extLst>
            </p:cNvPr>
            <p:cNvSpPr/>
            <p:nvPr/>
          </p:nvSpPr>
          <p:spPr>
            <a:xfrm>
              <a:off x="4960129" y="1595373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4" name="타원 123">
              <a:extLst>
                <a:ext uri="{FF2B5EF4-FFF2-40B4-BE49-F238E27FC236}">
                  <a16:creationId xmlns:a16="http://schemas.microsoft.com/office/drawing/2014/main" id="{D305F103-CEED-2874-B91C-2B9509D7F8C4}"/>
                </a:ext>
              </a:extLst>
            </p:cNvPr>
            <p:cNvSpPr/>
            <p:nvPr/>
          </p:nvSpPr>
          <p:spPr>
            <a:xfrm>
              <a:off x="4946519" y="215049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5" name="타원 124">
              <a:extLst>
                <a:ext uri="{FF2B5EF4-FFF2-40B4-BE49-F238E27FC236}">
                  <a16:creationId xmlns:a16="http://schemas.microsoft.com/office/drawing/2014/main" id="{D4FC8940-237E-A69E-52BD-2104DD26FE58}"/>
                </a:ext>
              </a:extLst>
            </p:cNvPr>
            <p:cNvSpPr/>
            <p:nvPr/>
          </p:nvSpPr>
          <p:spPr>
            <a:xfrm>
              <a:off x="4910880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3rd_usb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6" name="타원 125">
              <a:extLst>
                <a:ext uri="{FF2B5EF4-FFF2-40B4-BE49-F238E27FC236}">
                  <a16:creationId xmlns:a16="http://schemas.microsoft.com/office/drawing/2014/main" id="{3E8A5619-3952-D092-D778-A7B40CA61B4E}"/>
                </a:ext>
              </a:extLst>
            </p:cNvPr>
            <p:cNvSpPr/>
            <p:nvPr/>
          </p:nvSpPr>
          <p:spPr>
            <a:xfrm>
              <a:off x="6339200" y="1567995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7" name="타원 126">
              <a:extLst>
                <a:ext uri="{FF2B5EF4-FFF2-40B4-BE49-F238E27FC236}">
                  <a16:creationId xmlns:a16="http://schemas.microsoft.com/office/drawing/2014/main" id="{8CCF478D-D57E-D4DC-948B-D9D27D24E822}"/>
                </a:ext>
              </a:extLst>
            </p:cNvPr>
            <p:cNvSpPr/>
            <p:nvPr/>
          </p:nvSpPr>
          <p:spPr>
            <a:xfrm>
              <a:off x="6339200" y="222112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8" name="타원 127">
              <a:extLst>
                <a:ext uri="{FF2B5EF4-FFF2-40B4-BE49-F238E27FC236}">
                  <a16:creationId xmlns:a16="http://schemas.microsoft.com/office/drawing/2014/main" id="{7B64FBC3-FDC2-7490-EECB-C6AEF04DD613}"/>
                </a:ext>
              </a:extLst>
            </p:cNvPr>
            <p:cNvSpPr/>
            <p:nvPr/>
          </p:nvSpPr>
          <p:spPr>
            <a:xfrm>
              <a:off x="6282355" y="2789739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29" name="타원 128">
              <a:extLst>
                <a:ext uri="{FF2B5EF4-FFF2-40B4-BE49-F238E27FC236}">
                  <a16:creationId xmlns:a16="http://schemas.microsoft.com/office/drawing/2014/main" id="{5F0FE88C-ED04-68AB-EBA5-D7C536C8E8FD}"/>
                </a:ext>
              </a:extLst>
            </p:cNvPr>
            <p:cNvSpPr/>
            <p:nvPr/>
          </p:nvSpPr>
          <p:spPr>
            <a:xfrm>
              <a:off x="6309626" y="343028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0" name="타원 129">
              <a:extLst>
                <a:ext uri="{FF2B5EF4-FFF2-40B4-BE49-F238E27FC236}">
                  <a16:creationId xmlns:a16="http://schemas.microsoft.com/office/drawing/2014/main" id="{C4C325C4-1C63-9DAC-F0E8-D1AA2D6829EC}"/>
                </a:ext>
              </a:extLst>
            </p:cNvPr>
            <p:cNvSpPr/>
            <p:nvPr/>
          </p:nvSpPr>
          <p:spPr>
            <a:xfrm>
              <a:off x="8535752" y="1581967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1st_stp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1" name="타원 130">
              <a:extLst>
                <a:ext uri="{FF2B5EF4-FFF2-40B4-BE49-F238E27FC236}">
                  <a16:creationId xmlns:a16="http://schemas.microsoft.com/office/drawing/2014/main" id="{667104BB-2CA1-445D-5CEE-BC22652686BB}"/>
                </a:ext>
              </a:extLst>
            </p:cNvPr>
            <p:cNvSpPr/>
            <p:nvPr/>
          </p:nvSpPr>
          <p:spPr>
            <a:xfrm>
              <a:off x="8580609" y="2275360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2nd_stp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2" name="타원 131">
              <a:extLst>
                <a:ext uri="{FF2B5EF4-FFF2-40B4-BE49-F238E27FC236}">
                  <a16:creationId xmlns:a16="http://schemas.microsoft.com/office/drawing/2014/main" id="{36613703-0BD4-51EA-C89D-02AC26BF4FD5}"/>
                </a:ext>
              </a:extLst>
            </p:cNvPr>
            <p:cNvSpPr/>
            <p:nvPr/>
          </p:nvSpPr>
          <p:spPr>
            <a:xfrm>
              <a:off x="8566972" y="2829428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3rd_stp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7BAFF838-00AB-203B-18C1-431E5C627006}"/>
                </a:ext>
              </a:extLst>
            </p:cNvPr>
            <p:cNvSpPr/>
            <p:nvPr/>
          </p:nvSpPr>
          <p:spPr>
            <a:xfrm>
              <a:off x="8595247" y="3495434"/>
              <a:ext cx="900000" cy="360000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4th_stp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34" name="타원 133">
              <a:extLst>
                <a:ext uri="{FF2B5EF4-FFF2-40B4-BE49-F238E27FC236}">
                  <a16:creationId xmlns:a16="http://schemas.microsoft.com/office/drawing/2014/main" id="{5C7C9422-67E2-DE8B-56F1-556BBEEC9E87}"/>
                </a:ext>
              </a:extLst>
            </p:cNvPr>
            <p:cNvSpPr/>
            <p:nvPr/>
          </p:nvSpPr>
          <p:spPr>
            <a:xfrm>
              <a:off x="7462532" y="2510490"/>
              <a:ext cx="957247" cy="521489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 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136" name="직선 연결선 135">
              <a:extLst>
                <a:ext uri="{FF2B5EF4-FFF2-40B4-BE49-F238E27FC236}">
                  <a16:creationId xmlns:a16="http://schemas.microsoft.com/office/drawing/2014/main" id="{7BB03DAE-0592-F27C-968C-2FB957DD3D5A}"/>
                </a:ext>
              </a:extLst>
            </p:cNvPr>
            <p:cNvCxnSpPr>
              <a:stCxn id="118" idx="4"/>
              <a:endCxn id="119" idx="0"/>
            </p:cNvCxnSpPr>
            <p:nvPr/>
          </p:nvCxnSpPr>
          <p:spPr>
            <a:xfrm flipH="1">
              <a:off x="4002203" y="1957800"/>
              <a:ext cx="28855" cy="21478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직선 연결선 136">
              <a:extLst>
                <a:ext uri="{FF2B5EF4-FFF2-40B4-BE49-F238E27FC236}">
                  <a16:creationId xmlns:a16="http://schemas.microsoft.com/office/drawing/2014/main" id="{9E2E3DF1-8460-79B0-0D80-DF04532EE20B}"/>
                </a:ext>
              </a:extLst>
            </p:cNvPr>
            <p:cNvCxnSpPr>
              <a:cxnSpLocks/>
              <a:stCxn id="119" idx="4"/>
              <a:endCxn id="120" idx="0"/>
            </p:cNvCxnSpPr>
            <p:nvPr/>
          </p:nvCxnSpPr>
          <p:spPr>
            <a:xfrm>
              <a:off x="4002203" y="2532587"/>
              <a:ext cx="0" cy="25945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연결선 139">
              <a:extLst>
                <a:ext uri="{FF2B5EF4-FFF2-40B4-BE49-F238E27FC236}">
                  <a16:creationId xmlns:a16="http://schemas.microsoft.com/office/drawing/2014/main" id="{5EE65906-44DF-07C9-3DCB-BD29FD1645BA}"/>
                </a:ext>
              </a:extLst>
            </p:cNvPr>
            <p:cNvCxnSpPr>
              <a:cxnSpLocks/>
              <a:stCxn id="120" idx="4"/>
              <a:endCxn id="121" idx="0"/>
            </p:cNvCxnSpPr>
            <p:nvPr/>
          </p:nvCxnSpPr>
          <p:spPr>
            <a:xfrm flipH="1">
              <a:off x="3993386" y="3152041"/>
              <a:ext cx="8817" cy="297194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>
              <a:extLst>
                <a:ext uri="{FF2B5EF4-FFF2-40B4-BE49-F238E27FC236}">
                  <a16:creationId xmlns:a16="http://schemas.microsoft.com/office/drawing/2014/main" id="{869EEB6D-FD96-F3C9-F14A-0A6C8ADE543D}"/>
                </a:ext>
              </a:extLst>
            </p:cNvPr>
            <p:cNvCxnSpPr>
              <a:cxnSpLocks/>
              <a:stCxn id="123" idx="4"/>
              <a:endCxn id="124" idx="0"/>
            </p:cNvCxnSpPr>
            <p:nvPr/>
          </p:nvCxnSpPr>
          <p:spPr>
            <a:xfrm flipH="1">
              <a:off x="5396519" y="1955373"/>
              <a:ext cx="13610" cy="195117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1ED34D82-5A94-55CE-39B0-512585E72519}"/>
                </a:ext>
              </a:extLst>
            </p:cNvPr>
            <p:cNvCxnSpPr>
              <a:cxnSpLocks/>
              <a:stCxn id="124" idx="4"/>
              <a:endCxn id="125" idx="0"/>
            </p:cNvCxnSpPr>
            <p:nvPr/>
          </p:nvCxnSpPr>
          <p:spPr>
            <a:xfrm flipH="1">
              <a:off x="5360880" y="2510490"/>
              <a:ext cx="35639" cy="27924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2CC5D295-5DE8-5716-8BCE-E4B9A57A9D54}"/>
                </a:ext>
              </a:extLst>
            </p:cNvPr>
            <p:cNvCxnSpPr>
              <a:cxnSpLocks/>
              <a:stCxn id="125" idx="4"/>
              <a:endCxn id="122" idx="0"/>
            </p:cNvCxnSpPr>
            <p:nvPr/>
          </p:nvCxnSpPr>
          <p:spPr>
            <a:xfrm>
              <a:off x="5360880" y="3149739"/>
              <a:ext cx="0" cy="301722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직선 연결선 151">
              <a:extLst>
                <a:ext uri="{FF2B5EF4-FFF2-40B4-BE49-F238E27FC236}">
                  <a16:creationId xmlns:a16="http://schemas.microsoft.com/office/drawing/2014/main" id="{4D4EE182-AE68-FE56-9F29-330E6BE22E1E}"/>
                </a:ext>
              </a:extLst>
            </p:cNvPr>
            <p:cNvCxnSpPr>
              <a:cxnSpLocks/>
              <a:stCxn id="128" idx="4"/>
              <a:endCxn id="129" idx="0"/>
            </p:cNvCxnSpPr>
            <p:nvPr/>
          </p:nvCxnSpPr>
          <p:spPr>
            <a:xfrm>
              <a:off x="6732355" y="3149739"/>
              <a:ext cx="27271" cy="28054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직선 연결선 154">
              <a:extLst>
                <a:ext uri="{FF2B5EF4-FFF2-40B4-BE49-F238E27FC236}">
                  <a16:creationId xmlns:a16="http://schemas.microsoft.com/office/drawing/2014/main" id="{49F290FF-6E41-EBFF-9658-AB71A8EB0DC1}"/>
                </a:ext>
              </a:extLst>
            </p:cNvPr>
            <p:cNvCxnSpPr>
              <a:cxnSpLocks/>
              <a:stCxn id="127" idx="4"/>
              <a:endCxn id="128" idx="0"/>
            </p:cNvCxnSpPr>
            <p:nvPr/>
          </p:nvCxnSpPr>
          <p:spPr>
            <a:xfrm flipH="1">
              <a:off x="6732355" y="2581120"/>
              <a:ext cx="56845" cy="208619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18B0178-E222-200D-911E-886AB1972FBE}"/>
                </a:ext>
              </a:extLst>
            </p:cNvPr>
            <p:cNvCxnSpPr>
              <a:cxnSpLocks/>
              <a:stCxn id="126" idx="4"/>
              <a:endCxn id="127" idx="0"/>
            </p:cNvCxnSpPr>
            <p:nvPr/>
          </p:nvCxnSpPr>
          <p:spPr>
            <a:xfrm>
              <a:off x="6789200" y="1927995"/>
              <a:ext cx="0" cy="293125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직선 연결선 160">
              <a:extLst>
                <a:ext uri="{FF2B5EF4-FFF2-40B4-BE49-F238E27FC236}">
                  <a16:creationId xmlns:a16="http://schemas.microsoft.com/office/drawing/2014/main" id="{8A479D5C-819E-6956-D4B0-584D4BB75165}"/>
                </a:ext>
              </a:extLst>
            </p:cNvPr>
            <p:cNvCxnSpPr>
              <a:cxnSpLocks/>
              <a:stCxn id="130" idx="4"/>
              <a:endCxn id="131" idx="0"/>
            </p:cNvCxnSpPr>
            <p:nvPr/>
          </p:nvCxnSpPr>
          <p:spPr>
            <a:xfrm>
              <a:off x="8985752" y="1941967"/>
              <a:ext cx="44857" cy="333393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C04027-B595-C3BD-68BF-45D887D5BAB4}"/>
                </a:ext>
              </a:extLst>
            </p:cNvPr>
            <p:cNvCxnSpPr>
              <a:cxnSpLocks/>
              <a:stCxn id="131" idx="4"/>
              <a:endCxn id="132" idx="0"/>
            </p:cNvCxnSpPr>
            <p:nvPr/>
          </p:nvCxnSpPr>
          <p:spPr>
            <a:xfrm flipH="1">
              <a:off x="9016972" y="2635360"/>
              <a:ext cx="13637" cy="194068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직선 연결선 166">
              <a:extLst>
                <a:ext uri="{FF2B5EF4-FFF2-40B4-BE49-F238E27FC236}">
                  <a16:creationId xmlns:a16="http://schemas.microsoft.com/office/drawing/2014/main" id="{0D6213B5-DDD3-964E-D012-5F6643697523}"/>
                </a:ext>
              </a:extLst>
            </p:cNvPr>
            <p:cNvCxnSpPr>
              <a:cxnSpLocks/>
              <a:stCxn id="132" idx="4"/>
              <a:endCxn id="133" idx="0"/>
            </p:cNvCxnSpPr>
            <p:nvPr/>
          </p:nvCxnSpPr>
          <p:spPr>
            <a:xfrm>
              <a:off x="9016972" y="3189428"/>
              <a:ext cx="28275" cy="306006"/>
            </a:xfrm>
            <a:prstGeom prst="line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연결선: 꺾임 169">
              <a:extLst>
                <a:ext uri="{FF2B5EF4-FFF2-40B4-BE49-F238E27FC236}">
                  <a16:creationId xmlns:a16="http://schemas.microsoft.com/office/drawing/2014/main" id="{0F476B4E-8D63-FD1D-09C7-0F4AC0A5897F}"/>
                </a:ext>
              </a:extLst>
            </p:cNvPr>
            <p:cNvCxnSpPr>
              <a:cxnSpLocks/>
              <a:stCxn id="77" idx="6"/>
              <a:endCxn id="118" idx="2"/>
            </p:cNvCxnSpPr>
            <p:nvPr/>
          </p:nvCxnSpPr>
          <p:spPr>
            <a:xfrm flipV="1">
              <a:off x="3317721" y="1777800"/>
              <a:ext cx="263337" cy="1111194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연결선: 꺾임 172">
              <a:extLst>
                <a:ext uri="{FF2B5EF4-FFF2-40B4-BE49-F238E27FC236}">
                  <a16:creationId xmlns:a16="http://schemas.microsoft.com/office/drawing/2014/main" id="{A1F90049-6A19-B588-98B0-339E9BCC7353}"/>
                </a:ext>
              </a:extLst>
            </p:cNvPr>
            <p:cNvCxnSpPr>
              <a:cxnSpLocks/>
              <a:stCxn id="121" idx="6"/>
              <a:endCxn id="123" idx="2"/>
            </p:cNvCxnSpPr>
            <p:nvPr/>
          </p:nvCxnSpPr>
          <p:spPr>
            <a:xfrm flipV="1">
              <a:off x="4443386" y="1775373"/>
              <a:ext cx="516743" cy="1853862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연결선: 꺾임 176">
              <a:extLst>
                <a:ext uri="{FF2B5EF4-FFF2-40B4-BE49-F238E27FC236}">
                  <a16:creationId xmlns:a16="http://schemas.microsoft.com/office/drawing/2014/main" id="{EC5F3C6E-FD0C-88A7-D00D-CEE5AA3AC48A}"/>
                </a:ext>
              </a:extLst>
            </p:cNvPr>
            <p:cNvCxnSpPr>
              <a:cxnSpLocks/>
              <a:stCxn id="123" idx="6"/>
              <a:endCxn id="129" idx="2"/>
            </p:cNvCxnSpPr>
            <p:nvPr/>
          </p:nvCxnSpPr>
          <p:spPr>
            <a:xfrm>
              <a:off x="5860129" y="1775373"/>
              <a:ext cx="449497" cy="1834911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연결선: 꺾임 179">
              <a:extLst>
                <a:ext uri="{FF2B5EF4-FFF2-40B4-BE49-F238E27FC236}">
                  <a16:creationId xmlns:a16="http://schemas.microsoft.com/office/drawing/2014/main" id="{0028A172-89C4-1151-D821-66B9F2CDE39A}"/>
                </a:ext>
              </a:extLst>
            </p:cNvPr>
            <p:cNvCxnSpPr>
              <a:cxnSpLocks/>
              <a:stCxn id="126" idx="6"/>
              <a:endCxn id="134" idx="2"/>
            </p:cNvCxnSpPr>
            <p:nvPr/>
          </p:nvCxnSpPr>
          <p:spPr>
            <a:xfrm>
              <a:off x="7239200" y="1747995"/>
              <a:ext cx="223332" cy="1023240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연결선: 꺾임 184">
              <a:extLst>
                <a:ext uri="{FF2B5EF4-FFF2-40B4-BE49-F238E27FC236}">
                  <a16:creationId xmlns:a16="http://schemas.microsoft.com/office/drawing/2014/main" id="{A7E34923-0378-DB57-7B1C-60F9A5DF346C}"/>
                </a:ext>
              </a:extLst>
            </p:cNvPr>
            <p:cNvCxnSpPr>
              <a:cxnSpLocks/>
              <a:stCxn id="134" idx="6"/>
              <a:endCxn id="130" idx="2"/>
            </p:cNvCxnSpPr>
            <p:nvPr/>
          </p:nvCxnSpPr>
          <p:spPr>
            <a:xfrm flipV="1">
              <a:off x="8419779" y="1761967"/>
              <a:ext cx="115973" cy="1009268"/>
            </a:xfrm>
            <a:prstGeom prst="bentConnector3">
              <a:avLst>
                <a:gd name="adj1" fmla="val 50000"/>
              </a:avLst>
            </a:prstGeom>
            <a:solidFill>
              <a:schemeClr val="accent5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연결선: 꺾임 1">
            <a:extLst>
              <a:ext uri="{FF2B5EF4-FFF2-40B4-BE49-F238E27FC236}">
                <a16:creationId xmlns:a16="http://schemas.microsoft.com/office/drawing/2014/main" id="{907163F7-2ED1-3990-20EB-23A75CBEB427}"/>
              </a:ext>
            </a:extLst>
          </p:cNvPr>
          <p:cNvCxnSpPr>
            <a:cxnSpLocks/>
            <a:stCxn id="201" idx="1"/>
            <a:endCxn id="93" idx="1"/>
          </p:cNvCxnSpPr>
          <p:nvPr/>
        </p:nvCxnSpPr>
        <p:spPr>
          <a:xfrm rot="10800000" flipH="1">
            <a:off x="1004630" y="1090975"/>
            <a:ext cx="8964349" cy="3992114"/>
          </a:xfrm>
          <a:prstGeom prst="bentConnector3">
            <a:avLst>
              <a:gd name="adj1" fmla="val -2550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사각형: 모서리가 접힌 도형 6">
            <a:extLst>
              <a:ext uri="{FF2B5EF4-FFF2-40B4-BE49-F238E27FC236}">
                <a16:creationId xmlns:a16="http://schemas.microsoft.com/office/drawing/2014/main" id="{0B8C69D0-7FA9-5A94-2E81-2E40B2924C21}"/>
              </a:ext>
            </a:extLst>
          </p:cNvPr>
          <p:cNvSpPr/>
          <p:nvPr/>
        </p:nvSpPr>
        <p:spPr>
          <a:xfrm>
            <a:off x="12683197" y="5811253"/>
            <a:ext cx="1808870" cy="330524"/>
          </a:xfrm>
          <a:prstGeom prst="foldedCorner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>
                <a:solidFill>
                  <a:schemeClr val="tx1"/>
                </a:solidFill>
              </a:rPr>
              <a:t>../lib/</a:t>
            </a:r>
            <a:r>
              <a:rPr lang="en-US" altLang="ko-KR" sz="1000" dirty="0" err="1">
                <a:solidFill>
                  <a:schemeClr val="tx1"/>
                </a:solidFill>
              </a:rPr>
              <a:t>CVRemove</a:t>
            </a:r>
            <a:r>
              <a:rPr lang="en-US" altLang="ko-KR" sz="1000" dirty="0">
                <a:solidFill>
                  <a:schemeClr val="tx1"/>
                </a:solidFill>
              </a:rPr>
              <a:t>[Part]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CF50B68-89A0-F05A-C1DA-1FBBAE31DD12}"/>
              </a:ext>
            </a:extLst>
          </p:cNvPr>
          <p:cNvGrpSpPr/>
          <p:nvPr/>
        </p:nvGrpSpPr>
        <p:grpSpPr>
          <a:xfrm>
            <a:off x="1004631" y="4303632"/>
            <a:ext cx="3790950" cy="1558914"/>
            <a:chOff x="1004631" y="4303632"/>
            <a:chExt cx="3790950" cy="1558914"/>
          </a:xfrm>
        </p:grpSpPr>
        <p:sp>
          <p:nvSpPr>
            <p:cNvPr id="201" name="직사각형 200">
              <a:extLst>
                <a:ext uri="{FF2B5EF4-FFF2-40B4-BE49-F238E27FC236}">
                  <a16:creationId xmlns:a16="http://schemas.microsoft.com/office/drawing/2014/main" id="{C3666025-B5AA-3F7B-8D45-8FB1B8062508}"/>
                </a:ext>
              </a:extLst>
            </p:cNvPr>
            <p:cNvSpPr/>
            <p:nvPr/>
          </p:nvSpPr>
          <p:spPr>
            <a:xfrm>
              <a:off x="1004631" y="4303632"/>
              <a:ext cx="3790950" cy="1558914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</a:rPr>
                <a:t>5OUT</a:t>
              </a:r>
              <a:endParaRPr lang="ko-KR" altLang="en-US" dirty="0">
                <a:solidFill>
                  <a:schemeClr val="bg1"/>
                </a:solidFill>
              </a:endParaRPr>
            </a:p>
          </p:txBody>
        </p:sp>
        <p:sp>
          <p:nvSpPr>
            <p:cNvPr id="202" name="타원 201">
              <a:extLst>
                <a:ext uri="{FF2B5EF4-FFF2-40B4-BE49-F238E27FC236}">
                  <a16:creationId xmlns:a16="http://schemas.microsoft.com/office/drawing/2014/main" id="{EB8B9465-16D8-252A-9168-085E63624392}"/>
                </a:ext>
              </a:extLst>
            </p:cNvPr>
            <p:cNvSpPr/>
            <p:nvPr/>
          </p:nvSpPr>
          <p:spPr>
            <a:xfrm>
              <a:off x="1121617" y="5022672"/>
              <a:ext cx="1277102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3" name="타원 202">
              <a:extLst>
                <a:ext uri="{FF2B5EF4-FFF2-40B4-BE49-F238E27FC236}">
                  <a16:creationId xmlns:a16="http://schemas.microsoft.com/office/drawing/2014/main" id="{CFB89A7E-CB07-B33F-DE6D-14C8EB8B17B6}"/>
                </a:ext>
              </a:extLst>
            </p:cNvPr>
            <p:cNvSpPr/>
            <p:nvPr/>
          </p:nvSpPr>
          <p:spPr>
            <a:xfrm>
              <a:off x="2593971" y="537203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Out.RET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204" name="타원 203">
              <a:extLst>
                <a:ext uri="{FF2B5EF4-FFF2-40B4-BE49-F238E27FC236}">
                  <a16:creationId xmlns:a16="http://schemas.microsoft.com/office/drawing/2014/main" id="{6AB5221C-BBE9-7DE3-071A-134E9B1394C0}"/>
                </a:ext>
              </a:extLst>
            </p:cNvPr>
            <p:cNvSpPr/>
            <p:nvPr/>
          </p:nvSpPr>
          <p:spPr>
            <a:xfrm>
              <a:off x="2657642" y="4752450"/>
              <a:ext cx="663020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 err="1">
                  <a:solidFill>
                    <a:schemeClr val="bg1"/>
                  </a:solidFill>
                </a:rPr>
                <a:t>Out.ADV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5" name="연결선: 꺾임 204">
              <a:extLst>
                <a:ext uri="{FF2B5EF4-FFF2-40B4-BE49-F238E27FC236}">
                  <a16:creationId xmlns:a16="http://schemas.microsoft.com/office/drawing/2014/main" id="{853042DB-501F-5690-D52A-056D686C9BA9}"/>
                </a:ext>
              </a:extLst>
            </p:cNvPr>
            <p:cNvCxnSpPr>
              <a:cxnSpLocks/>
              <a:stCxn id="202" idx="6"/>
              <a:endCxn id="204" idx="2"/>
            </p:cNvCxnSpPr>
            <p:nvPr/>
          </p:nvCxnSpPr>
          <p:spPr>
            <a:xfrm flipV="1">
              <a:off x="2398719" y="4927130"/>
              <a:ext cx="258923" cy="270222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연결선: 꺾임 205">
              <a:extLst>
                <a:ext uri="{FF2B5EF4-FFF2-40B4-BE49-F238E27FC236}">
                  <a16:creationId xmlns:a16="http://schemas.microsoft.com/office/drawing/2014/main" id="{AC1EBBFC-FEE8-A0BC-2FA0-92D7F74F5C18}"/>
                </a:ext>
              </a:extLst>
            </p:cNvPr>
            <p:cNvCxnSpPr>
              <a:cxnSpLocks/>
              <a:stCxn id="204" idx="4"/>
              <a:endCxn id="203" idx="0"/>
            </p:cNvCxnSpPr>
            <p:nvPr/>
          </p:nvCxnSpPr>
          <p:spPr>
            <a:xfrm rot="5400000">
              <a:off x="2822206" y="5205084"/>
              <a:ext cx="270222" cy="63671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7" name="타원 206">
              <a:extLst>
                <a:ext uri="{FF2B5EF4-FFF2-40B4-BE49-F238E27FC236}">
                  <a16:creationId xmlns:a16="http://schemas.microsoft.com/office/drawing/2014/main" id="{B20BB0DB-AFF8-6B36-BC1D-306B4B96814A}"/>
                </a:ext>
              </a:extLst>
            </p:cNvPr>
            <p:cNvSpPr/>
            <p:nvPr/>
          </p:nvSpPr>
          <p:spPr>
            <a:xfrm>
              <a:off x="3518768" y="5052287"/>
              <a:ext cx="1066876" cy="349358"/>
            </a:xfrm>
            <a:prstGeom prst="ellipse">
              <a:avLst/>
            </a:prstGeom>
            <a:solidFill>
              <a:schemeClr val="accent6">
                <a:lumMod val="50000"/>
              </a:schemeClr>
            </a:solidFill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Cv_Frt</a:t>
              </a:r>
            </a:p>
            <a:p>
              <a:pPr algn="ctr"/>
              <a:r>
                <a:rPr lang="en-US" altLang="ko-KR" sz="800" dirty="0">
                  <a:solidFill>
                    <a:schemeClr val="bg1"/>
                  </a:solidFill>
                </a:rPr>
                <a:t>.REMOVE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cxnSp>
          <p:nvCxnSpPr>
            <p:cNvPr id="208" name="연결선: 꺾임 207">
              <a:extLst>
                <a:ext uri="{FF2B5EF4-FFF2-40B4-BE49-F238E27FC236}">
                  <a16:creationId xmlns:a16="http://schemas.microsoft.com/office/drawing/2014/main" id="{B3259542-A00B-DC05-C31D-AB8F29DDEA2B}"/>
                </a:ext>
              </a:extLst>
            </p:cNvPr>
            <p:cNvCxnSpPr>
              <a:cxnSpLocks/>
              <a:stCxn id="203" idx="6"/>
              <a:endCxn id="207" idx="2"/>
            </p:cNvCxnSpPr>
            <p:nvPr/>
          </p:nvCxnSpPr>
          <p:spPr>
            <a:xfrm flipV="1">
              <a:off x="3256991" y="5226967"/>
              <a:ext cx="261777" cy="319743"/>
            </a:xfrm>
            <a:prstGeom prst="bentConnector3">
              <a:avLst>
                <a:gd name="adj1" fmla="val 50000"/>
              </a:avLst>
            </a:prstGeom>
            <a:solidFill>
              <a:schemeClr val="accent6">
                <a:lumMod val="50000"/>
              </a:schemeClr>
            </a:solidFill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EF2D0DB7-0E21-82DB-DB77-A29AE7AA45FF}"/>
              </a:ext>
            </a:extLst>
          </p:cNvPr>
          <p:cNvCxnSpPr>
            <a:cxnSpLocks/>
            <a:stCxn id="75" idx="2"/>
            <a:endCxn id="201" idx="3"/>
          </p:cNvCxnSpPr>
          <p:nvPr/>
        </p:nvCxnSpPr>
        <p:spPr>
          <a:xfrm rot="5400000">
            <a:off x="4948982" y="3972659"/>
            <a:ext cx="957030" cy="1263831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타원 47">
            <a:extLst>
              <a:ext uri="{FF2B5EF4-FFF2-40B4-BE49-F238E27FC236}">
                <a16:creationId xmlns:a16="http://schemas.microsoft.com/office/drawing/2014/main" id="{25383D79-CBF7-34C1-2946-72D39AD51E66}"/>
              </a:ext>
            </a:extLst>
          </p:cNvPr>
          <p:cNvSpPr/>
          <p:nvPr/>
        </p:nvSpPr>
        <p:spPr>
          <a:xfrm>
            <a:off x="4848253" y="4358739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50" name="연결선: 꺾임 49">
            <a:extLst>
              <a:ext uri="{FF2B5EF4-FFF2-40B4-BE49-F238E27FC236}">
                <a16:creationId xmlns:a16="http://schemas.microsoft.com/office/drawing/2014/main" id="{3EFB74EE-7CFD-EA52-E0A2-F69B24C54D31}"/>
              </a:ext>
            </a:extLst>
          </p:cNvPr>
          <p:cNvCxnSpPr>
            <a:cxnSpLocks/>
            <a:stCxn id="48" idx="4"/>
            <a:endCxn id="201" idx="3"/>
          </p:cNvCxnSpPr>
          <p:nvPr/>
        </p:nvCxnSpPr>
        <p:spPr>
          <a:xfrm rot="5400000">
            <a:off x="4887390" y="4616288"/>
            <a:ext cx="374992" cy="55861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5CD706EE-A811-7E94-1C53-FE02FC90B5E1}"/>
              </a:ext>
            </a:extLst>
          </p:cNvPr>
          <p:cNvSpPr/>
          <p:nvPr/>
        </p:nvSpPr>
        <p:spPr>
          <a:xfrm>
            <a:off x="9969578" y="4624928"/>
            <a:ext cx="2201610" cy="476680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0IN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A196384-CA46-1B38-A59F-C432D7F842BF}"/>
              </a:ext>
            </a:extLst>
          </p:cNvPr>
          <p:cNvSpPr/>
          <p:nvPr/>
        </p:nvSpPr>
        <p:spPr>
          <a:xfrm>
            <a:off x="9030610" y="5427546"/>
            <a:ext cx="2156759" cy="47668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1Work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3725297-935D-31DE-D69F-03A1FFAB1816}"/>
              </a:ext>
            </a:extLst>
          </p:cNvPr>
          <p:cNvSpPr/>
          <p:nvPr/>
        </p:nvSpPr>
        <p:spPr>
          <a:xfrm>
            <a:off x="6701570" y="6292091"/>
            <a:ext cx="2201610" cy="4766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</a:rPr>
              <a:t>5OUT PASS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cxnSp>
        <p:nvCxnSpPr>
          <p:cNvPr id="107" name="연결선: 꺾임 106">
            <a:extLst>
              <a:ext uri="{FF2B5EF4-FFF2-40B4-BE49-F238E27FC236}">
                <a16:creationId xmlns:a16="http://schemas.microsoft.com/office/drawing/2014/main" id="{2FC9BF65-AC2A-49A2-3F2B-45F2356F637E}"/>
              </a:ext>
            </a:extLst>
          </p:cNvPr>
          <p:cNvCxnSpPr>
            <a:cxnSpLocks/>
            <a:stCxn id="87" idx="2"/>
            <a:endCxn id="89" idx="3"/>
          </p:cNvCxnSpPr>
          <p:nvPr/>
        </p:nvCxnSpPr>
        <p:spPr>
          <a:xfrm rot="5400000">
            <a:off x="9192983" y="5614423"/>
            <a:ext cx="626205" cy="1205810"/>
          </a:xfrm>
          <a:prstGeom prst="bentConnector2">
            <a:avLst/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연결선: 꺾임 144">
            <a:extLst>
              <a:ext uri="{FF2B5EF4-FFF2-40B4-BE49-F238E27FC236}">
                <a16:creationId xmlns:a16="http://schemas.microsoft.com/office/drawing/2014/main" id="{A0CD1DFB-3561-0603-F882-B9FF65485E65}"/>
              </a:ext>
            </a:extLst>
          </p:cNvPr>
          <p:cNvCxnSpPr>
            <a:cxnSpLocks/>
            <a:stCxn id="89" idx="1"/>
            <a:endCxn id="51" idx="1"/>
          </p:cNvCxnSpPr>
          <p:nvPr/>
        </p:nvCxnSpPr>
        <p:spPr>
          <a:xfrm rot="10800000" flipH="1">
            <a:off x="6701570" y="4863269"/>
            <a:ext cx="3268008" cy="1667163"/>
          </a:xfrm>
          <a:prstGeom prst="bentConnector3">
            <a:avLst>
              <a:gd name="adj1" fmla="val -6995"/>
            </a:avLst>
          </a:prstGeom>
          <a:ln w="38100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타원 159">
            <a:extLst>
              <a:ext uri="{FF2B5EF4-FFF2-40B4-BE49-F238E27FC236}">
                <a16:creationId xmlns:a16="http://schemas.microsoft.com/office/drawing/2014/main" id="{3E6C1714-76A6-AA37-69E7-263D4F065EC1}"/>
              </a:ext>
            </a:extLst>
          </p:cNvPr>
          <p:cNvSpPr/>
          <p:nvPr/>
        </p:nvSpPr>
        <p:spPr>
          <a:xfrm>
            <a:off x="9019672" y="6033717"/>
            <a:ext cx="1011876" cy="349358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Part</a:t>
            </a:r>
          </a:p>
          <a:p>
            <a:pPr algn="ctr"/>
            <a:r>
              <a:rPr lang="en-US" altLang="ko-KR" sz="800" dirty="0">
                <a:solidFill>
                  <a:schemeClr val="bg1"/>
                </a:solidFill>
              </a:rPr>
              <a:t>.REMOVE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cxnSp>
        <p:nvCxnSpPr>
          <p:cNvPr id="162" name="연결선: 꺾임 161">
            <a:extLst>
              <a:ext uri="{FF2B5EF4-FFF2-40B4-BE49-F238E27FC236}">
                <a16:creationId xmlns:a16="http://schemas.microsoft.com/office/drawing/2014/main" id="{C18632F3-59B9-F902-53A6-6CCB371847CE}"/>
              </a:ext>
            </a:extLst>
          </p:cNvPr>
          <p:cNvCxnSpPr>
            <a:cxnSpLocks/>
            <a:stCxn id="160" idx="4"/>
            <a:endCxn id="89" idx="3"/>
          </p:cNvCxnSpPr>
          <p:nvPr/>
        </p:nvCxnSpPr>
        <p:spPr>
          <a:xfrm rot="5400000">
            <a:off x="9140717" y="6145538"/>
            <a:ext cx="147356" cy="62243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071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731</Words>
  <Application>Microsoft Office PowerPoint</Application>
  <PresentationFormat>와이드스크린</PresentationFormat>
  <Paragraphs>250</Paragraphs>
  <Slides>10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my</vt:lpstr>
      <vt:lpstr>STN01_UsingLIB1</vt:lpstr>
      <vt:lpstr>STN01_UsingLIB2</vt:lpstr>
      <vt:lpstr>STN01</vt:lpstr>
      <vt:lpstr>STN02</vt:lpstr>
      <vt:lpstr>STN03</vt:lpstr>
      <vt:lpstr>KIT1</vt:lpstr>
      <vt:lpstr>PowerPoint 프레젠테이션</vt:lpstr>
      <vt:lpstr>KIT2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167</cp:revision>
  <dcterms:created xsi:type="dcterms:W3CDTF">2023-10-17T01:07:34Z</dcterms:created>
  <dcterms:modified xsi:type="dcterms:W3CDTF">2024-01-02T10:01:27Z</dcterms:modified>
</cp:coreProperties>
</file>