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25687</TotalTime>
  <Words>29</Words>
  <Application>Microsoft Office PowerPoint</Application>
  <PresentationFormat>와이드스크린</PresentationFormat>
  <Paragraphs>19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608</cp:revision>
  <cp:lastPrinted>2022-02-14T05:59:14Z</cp:lastPrinted>
  <dcterms:created xsi:type="dcterms:W3CDTF">2021-12-21T01:04:53Z</dcterms:created>
  <dcterms:modified xsi:type="dcterms:W3CDTF">2023-06-16T05:45:21Z</dcterms:modified>
</cp:coreProperties>
</file>