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handoutMasterIdLst>
    <p:handoutMasterId r:id="rId13"/>
  </p:handoutMasterIdLst>
  <p:sldIdLst>
    <p:sldId id="258" r:id="rId2"/>
    <p:sldId id="635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2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>
        <p:scale>
          <a:sx n="150" d="100"/>
          <a:sy n="150" d="100"/>
        </p:scale>
        <p:origin x="29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9D12C7-0FF5-4972-A033-474EFFC79F4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67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635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9583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990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3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741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811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01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825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4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88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F9D8C9E-70D2-F693-9D59-D6D1C51360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DAAEF7E-71E1-6DF5-868E-82C04ED64E3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F407FDA-7CBD-13FB-512F-5F7343CC3FC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EB3635-48BF-3046-C602-CF7461540589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E85CB9-4707-71A9-34C6-79C60CEE9ECC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87457F2-465D-003C-E795-829CEF298E6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8A7E81C-E232-BA97-A399-233CCAC114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452ACA3D-1DFD-4C00-6E59-71D10224228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68EC6844-3FAA-94CA-00A1-D948B69CF0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5668091-4D8C-6E73-B77F-909DC6CEC6C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8E7C886A-9CA6-F1BB-11F2-40C0805CB4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D2545B22-1259-5E36-7314-5D9082E11B2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957DF00-D46C-15DC-97DE-F15A84552F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11AEC4F5-AB1F-0F52-9BD5-CF58BBBE1C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0AE774F-7035-ED62-D9BA-A60F824DFD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CD4100F-4AA1-88D8-4240-2CB7CF8CCA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F679FC1F-9265-9F4D-66F5-CDD4F61BDB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0CE36A73-D731-8EFA-299E-2E4B0519166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6AE0279D-8F87-2EDC-14B3-88316C6518E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A2B80D8-E9F9-8E98-CC37-E451ADF088B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4A449D84-143F-0B74-DDD2-831EE0368A7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786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05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99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0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S108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719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7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S104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S105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S106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4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S107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8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31228</TotalTime>
  <Words>846</Words>
  <Application>Microsoft Office PowerPoint</Application>
  <PresentationFormat>와이드스크린</PresentationFormat>
  <Paragraphs>326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신그래픽체</vt:lpstr>
      <vt:lpstr>현대하모니 M</vt:lpstr>
      <vt:lpstr>Arial</vt:lpstr>
      <vt:lpstr>Tw Cen MT</vt:lpstr>
      <vt:lpstr>회로</vt:lpstr>
      <vt:lpstr>LH</vt:lpstr>
      <vt:lpstr>RH</vt:lpstr>
      <vt:lpstr>S101</vt:lpstr>
      <vt:lpstr>S102</vt:lpstr>
      <vt:lpstr>S103</vt:lpstr>
      <vt:lpstr>S104</vt:lpstr>
      <vt:lpstr>S105</vt:lpstr>
      <vt:lpstr>S106</vt:lpstr>
      <vt:lpstr>S107</vt:lpstr>
      <vt:lpstr>S108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870</cp:revision>
  <cp:lastPrinted>2022-02-14T05:59:14Z</cp:lastPrinted>
  <dcterms:created xsi:type="dcterms:W3CDTF">2021-12-21T01:04:53Z</dcterms:created>
  <dcterms:modified xsi:type="dcterms:W3CDTF">2023-09-05T15:33:12Z</dcterms:modified>
</cp:coreProperties>
</file>