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D241C-B2DC-A155-7A4C-72194DD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6EA52-ABD9-7A24-736C-275AE776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21592-8204-049B-8FD4-F03D0142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209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3548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395450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5391117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682773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8264346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4738064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A8C99D-3978-5EE9-E79E-E65D64CB8C3C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4580178" y="1235688"/>
            <a:ext cx="596082" cy="106387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9047908" y="2661748"/>
            <a:ext cx="1216499" cy="767252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6174679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611294" y="2661748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B1851F1E-3EA6-43C8-A243-B7B46B302AAD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39128-1D27-23F2-6169-6F769B642553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6AFEC-DEAC-8408-9DC7-BA70354C48C1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B46B8-F7FF-E368-7AD2-98F9643F101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D15A4-2E0C-F7EA-7997-69ECA8EB7CEF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17C23-F5A4-0537-8489-6D09A85811BF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6252F8-2D71-18AE-0527-30864A95085E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7D5C6C-BDF0-1819-0D66-12C8C232D3B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DD4EAB-67AC-13AF-51DA-EE963905A51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2B1CC-A465-3DA9-06D6-E3324B1A37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77692F3-B939-2E79-1A0C-F274590D0AA4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5BA127C-FB6F-2D7F-E1A0-144B05A48233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D025BE-1920-6A56-5FF6-1110C467621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BAD4C2-727A-5905-C10D-257856B072D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31336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960</cp:revision>
  <cp:lastPrinted>2022-02-14T05:59:14Z</cp:lastPrinted>
  <dcterms:created xsi:type="dcterms:W3CDTF">2021-12-21T01:04:53Z</dcterms:created>
  <dcterms:modified xsi:type="dcterms:W3CDTF">2024-07-14T14:54:12Z</dcterms:modified>
</cp:coreProperties>
</file>