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4"/>
  </p:notesMasterIdLst>
  <p:handoutMasterIdLst>
    <p:handoutMasterId r:id="rId25"/>
  </p:handoutMasterIdLst>
  <p:sldIdLst>
    <p:sldId id="725" r:id="rId2"/>
    <p:sldId id="724" r:id="rId3"/>
    <p:sldId id="728" r:id="rId4"/>
    <p:sldId id="729" r:id="rId5"/>
    <p:sldId id="732" r:id="rId6"/>
    <p:sldId id="731" r:id="rId7"/>
    <p:sldId id="730" r:id="rId8"/>
    <p:sldId id="719" r:id="rId9"/>
    <p:sldId id="720" r:id="rId10"/>
    <p:sldId id="721" r:id="rId11"/>
    <p:sldId id="722" r:id="rId12"/>
    <p:sldId id="627" r:id="rId13"/>
    <p:sldId id="628" r:id="rId14"/>
    <p:sldId id="631" r:id="rId15"/>
    <p:sldId id="632" r:id="rId16"/>
    <p:sldId id="618" r:id="rId17"/>
    <p:sldId id="615" r:id="rId18"/>
    <p:sldId id="621" r:id="rId19"/>
    <p:sldId id="714" r:id="rId20"/>
    <p:sldId id="715" r:id="rId21"/>
    <p:sldId id="607" r:id="rId22"/>
    <p:sldId id="633" r:id="rId2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7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DFF7546-FE50-C875-CFCE-ACD80C5B8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0499"/>
            <a:ext cx="2042160" cy="957263"/>
          </a:xfrm>
        </p:spPr>
        <p:txBody>
          <a:bodyPr/>
          <a:lstStyle/>
          <a:p>
            <a:r>
              <a:rPr lang="en-US" altLang="ko-KR" dirty="0"/>
              <a:t>IO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5C95D2B-AA9F-ECCB-AC77-7303E3ED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40937"/>
              </p:ext>
            </p:extLst>
          </p:nvPr>
        </p:nvGraphicFramePr>
        <p:xfrm>
          <a:off x="4016375" y="1254125"/>
          <a:ext cx="4160640" cy="4351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654">
                  <a:extLst>
                    <a:ext uri="{9D8B030D-6E8A-4147-A177-3AD203B41FA5}">
                      <a16:colId xmlns:a16="http://schemas.microsoft.com/office/drawing/2014/main" val="3416829339"/>
                    </a:ext>
                  </a:extLst>
                </a:gridCol>
                <a:gridCol w="893767">
                  <a:extLst>
                    <a:ext uri="{9D8B030D-6E8A-4147-A177-3AD203B41FA5}">
                      <a16:colId xmlns:a16="http://schemas.microsoft.com/office/drawing/2014/main" val="3654909479"/>
                    </a:ext>
                  </a:extLst>
                </a:gridCol>
                <a:gridCol w="608686">
                  <a:extLst>
                    <a:ext uri="{9D8B030D-6E8A-4147-A177-3AD203B41FA5}">
                      <a16:colId xmlns:a16="http://schemas.microsoft.com/office/drawing/2014/main" val="1813285555"/>
                    </a:ext>
                  </a:extLst>
                </a:gridCol>
                <a:gridCol w="431474">
                  <a:extLst>
                    <a:ext uri="{9D8B030D-6E8A-4147-A177-3AD203B41FA5}">
                      <a16:colId xmlns:a16="http://schemas.microsoft.com/office/drawing/2014/main" val="819266337"/>
                    </a:ext>
                  </a:extLst>
                </a:gridCol>
                <a:gridCol w="500818">
                  <a:extLst>
                    <a:ext uri="{9D8B030D-6E8A-4147-A177-3AD203B41FA5}">
                      <a16:colId xmlns:a16="http://schemas.microsoft.com/office/drawing/2014/main" val="2325573842"/>
                    </a:ext>
                  </a:extLst>
                </a:gridCol>
                <a:gridCol w="916882">
                  <a:extLst>
                    <a:ext uri="{9D8B030D-6E8A-4147-A177-3AD203B41FA5}">
                      <a16:colId xmlns:a16="http://schemas.microsoft.com/office/drawing/2014/main" val="1476636597"/>
                    </a:ext>
                  </a:extLst>
                </a:gridCol>
                <a:gridCol w="408359">
                  <a:extLst>
                    <a:ext uri="{9D8B030D-6E8A-4147-A177-3AD203B41FA5}">
                      <a16:colId xmlns:a16="http://schemas.microsoft.com/office/drawing/2014/main" val="966433484"/>
                    </a:ext>
                  </a:extLst>
                </a:gridCol>
              </a:tblGrid>
              <a:tr h="982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 dirty="0">
                          <a:effectLst/>
                        </a:rPr>
                        <a:t>Case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 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41565208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KIT_1st_stp.ADV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KIT_1st_stp_ADV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44536477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KIT_1st_stp.RET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KIT_1st_stp_RET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00198886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KIT_1st_usb.ADV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KIT_1st_usb_ADV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70431056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KIT_1st_usb.RET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KIT_1st_usb_RET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40696416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KIT_2nd_stp.ADV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KIT_2nd_stp_ADV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34568048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KIT_2nd_stp.RET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 dirty="0">
                          <a:effectLst/>
                        </a:rPr>
                        <a:t>KIT_2nd_stp_RET</a:t>
                      </a:r>
                      <a:endParaRPr lang="da-DK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890793641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KIT_2nd_usb.ADV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KIT_2nd_usb_ADV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09640321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외부주소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KIT_2nd_usb.RET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 dirty="0">
                          <a:effectLst/>
                        </a:rPr>
                        <a:t>KIT_2nd_usb_RET</a:t>
                      </a:r>
                      <a:endParaRPr lang="da-DK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61504364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KIT_3rd_stp.ADV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KIT_3rd_stp_ADV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52584279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KIT_3rd_stp.RET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 dirty="0">
                          <a:effectLst/>
                        </a:rPr>
                        <a:t>KIT_3rd_stp_RET</a:t>
                      </a:r>
                      <a:endParaRPr lang="da-DK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53804009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KIT_3rd_usb.ADV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KIT_3rd_usb_ADV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985851826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KIT_3rd_usb.RET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 dirty="0">
                          <a:effectLst/>
                        </a:rPr>
                        <a:t>KIT_3rd_usb_RET</a:t>
                      </a:r>
                      <a:endParaRPr lang="da-DK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54413435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KIT_4th_stp.ADV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%IX0.0.17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KIT_4th_stp_ADV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81010074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KIT_4th_stp.RET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KIT_4th_stp_RET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99116588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KIT_4th_usb.ADV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KIT_4th_usb_ADV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388394973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KIT_4th_usb.RET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KIT_4th_usb_RET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60041678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KIT_Cv1_Rr.MOVE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KIT_Cv1_Rr_MOVE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922138946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KIT_Cv1_Rr.REMOVE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KIT_Cv1_Rr_REMOVE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$n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13325080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49020475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$n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67743428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15566942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$n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68725079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91072718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$n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45764185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691682248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$n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38593303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667610588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$n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9520034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KIT_In.ADV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%IX0.0.3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KIT_In_ADV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58498544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KIT_In.RET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KIT_In_RET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505890571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KIT_Out.ADV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%IX0.0.23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KIT_Out_ADV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93757750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KIT_Out.RET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%QX0.1.18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KIT_Out_RET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234112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5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rot="10800000">
            <a:off x="5919731" y="652703"/>
            <a:ext cx="3813909" cy="435662"/>
          </a:xfrm>
          <a:prstGeom prst="bentConnector4">
            <a:avLst>
              <a:gd name="adj1" fmla="val 27065"/>
              <a:gd name="adj2" fmla="val 15247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395B96C8-9E4B-67B6-09A0-9B8776F4D7E9}"/>
              </a:ext>
            </a:extLst>
          </p:cNvPr>
          <p:cNvSpPr/>
          <p:nvPr/>
        </p:nvSpPr>
        <p:spPr>
          <a:xfrm>
            <a:off x="9733639" y="998981"/>
            <a:ext cx="1210743" cy="1787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38966</TotalTime>
  <Words>2619</Words>
  <Application>Microsoft Office PowerPoint</Application>
  <PresentationFormat>와이드스크린</PresentationFormat>
  <Paragraphs>802</Paragraphs>
  <Slides>22</Slides>
  <Notes>5</Notes>
  <HiddenSlides>20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IO</vt:lpstr>
      <vt:lpstr>F10</vt:lpstr>
      <vt:lpstr>F10</vt:lpstr>
      <vt:lpstr>KIT</vt:lpstr>
      <vt:lpstr>KIT</vt:lpstr>
      <vt:lpstr>KIT</vt:lpstr>
      <vt:lpstr>KIT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1132</cp:revision>
  <cp:lastPrinted>2022-02-14T05:59:14Z</cp:lastPrinted>
  <dcterms:created xsi:type="dcterms:W3CDTF">2021-12-21T01:04:53Z</dcterms:created>
  <dcterms:modified xsi:type="dcterms:W3CDTF">2023-09-14T10:45:42Z</dcterms:modified>
</cp:coreProperties>
</file>