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B39E4F69-E9F4-F2AF-2B2D-9AC43F5A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72DA55-4C39-889C-20B2-762F211E9160}"/>
              </a:ext>
            </a:extLst>
          </p:cNvPr>
          <p:cNvGrpSpPr/>
          <p:nvPr/>
        </p:nvGrpSpPr>
        <p:grpSpPr>
          <a:xfrm>
            <a:off x="3460819" y="917830"/>
            <a:ext cx="4138758" cy="5675661"/>
            <a:chOff x="157180" y="1069729"/>
            <a:chExt cx="4138758" cy="567566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3E0356-F1CE-E3C1-2D03-799AFB147685}"/>
                </a:ext>
              </a:extLst>
            </p:cNvPr>
            <p:cNvSpPr/>
            <p:nvPr/>
          </p:nvSpPr>
          <p:spPr>
            <a:xfrm>
              <a:off x="157180" y="1069729"/>
              <a:ext cx="4138758" cy="5675661"/>
            </a:xfrm>
            <a:prstGeom prst="rect">
              <a:avLst/>
            </a:prstGeom>
            <a:solidFill>
              <a:srgbClr val="012F6B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>
                  <a:ea typeface="현대하모니 M" panose="02020603020101020101"/>
                </a:rPr>
                <a:t>WORK</a:t>
              </a:r>
              <a:endParaRPr lang="ko-KR" altLang="en-US" dirty="0">
                <a:ea typeface="현대하모니 M" panose="02020603020101020101"/>
              </a:endParaRP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8CE8EE7-C3BC-B144-0D96-D078D4D20382}"/>
                </a:ext>
              </a:extLst>
            </p:cNvPr>
            <p:cNvSpPr/>
            <p:nvPr/>
          </p:nvSpPr>
          <p:spPr bwMode="auto">
            <a:xfrm>
              <a:off x="1686117" y="3583008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CLAMP_2nd</a:t>
              </a:r>
            </a:p>
          </p:txBody>
        </p:sp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A53B202F-8E02-B7CF-CACC-7CF48C758AA3}"/>
                </a:ext>
              </a:extLst>
            </p:cNvPr>
            <p:cNvSpPr/>
            <p:nvPr/>
          </p:nvSpPr>
          <p:spPr bwMode="auto">
            <a:xfrm>
              <a:off x="1686117" y="3097759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CLAMP_1st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1F5EBE3-6454-18DB-D801-CFC683BB6003}"/>
                </a:ext>
              </a:extLst>
            </p:cNvPr>
            <p:cNvCxnSpPr>
              <a:cxnSpLocks/>
              <a:stCxn id="16" idx="2"/>
              <a:endCxn id="7" idx="0"/>
            </p:cNvCxnSpPr>
            <p:nvPr/>
          </p:nvCxnSpPr>
          <p:spPr bwMode="auto">
            <a:xfrm flipH="1">
              <a:off x="2247856" y="2867637"/>
              <a:ext cx="2" cy="230123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73444C4-C953-5F68-8BE0-8388FB41DE9C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 bwMode="auto">
            <a:xfrm>
              <a:off x="2247856" y="3350227"/>
              <a:ext cx="0" cy="232782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64041134-15B8-2AAA-40C5-F5839BE0ACA3}"/>
                </a:ext>
              </a:extLst>
            </p:cNvPr>
            <p:cNvSpPr/>
            <p:nvPr/>
          </p:nvSpPr>
          <p:spPr bwMode="auto">
            <a:xfrm>
              <a:off x="1686118" y="148537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RBT_LOAD1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551E27F3-16A0-5CD6-B871-39409D19C484}"/>
                </a:ext>
              </a:extLst>
            </p:cNvPr>
            <p:cNvSpPr/>
            <p:nvPr/>
          </p:nvSpPr>
          <p:spPr bwMode="auto">
            <a:xfrm>
              <a:off x="1022046" y="204567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RBT_LOAD2</a:t>
              </a: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F160C7E6-7637-D505-547D-61606A074AA7}"/>
                </a:ext>
              </a:extLst>
            </p:cNvPr>
            <p:cNvSpPr/>
            <p:nvPr/>
          </p:nvSpPr>
          <p:spPr bwMode="auto">
            <a:xfrm>
              <a:off x="2316609" y="204567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RBT_LOAD3</a:t>
              </a: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70E934AC-6155-99B0-D22C-41819ED3C216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 rot="5400000">
              <a:off x="1761905" y="1559721"/>
              <a:ext cx="307831" cy="664072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96EB48A0-3443-FA1F-C425-1E5A7D79ADB1}"/>
                </a:ext>
              </a:extLst>
            </p:cNvPr>
            <p:cNvSpPr/>
            <p:nvPr/>
          </p:nvSpPr>
          <p:spPr bwMode="auto">
            <a:xfrm>
              <a:off x="305759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RBT1_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B3D52F1-A3CF-72CE-CDC7-D22B6CFD1EC2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 bwMode="auto">
            <a:xfrm rot="16200000" flipH="1">
              <a:off x="2409186" y="1576510"/>
              <a:ext cx="307831" cy="630491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0DDE817B-A0C7-BB57-07C1-6F49C7C675DD}"/>
                </a:ext>
              </a:extLst>
            </p:cNvPr>
            <p:cNvSpPr/>
            <p:nvPr/>
          </p:nvSpPr>
          <p:spPr bwMode="auto">
            <a:xfrm>
              <a:off x="1686119" y="2615169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PART_ON</a:t>
              </a:r>
              <a:endParaRPr lang="ko-KR" altLang="en-US" sz="800" b="1" dirty="0">
                <a:solidFill>
                  <a:schemeClr val="tx1"/>
                </a:solidFill>
                <a:ea typeface="현대하모니 M" panose="02020603020101020101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D828506C-F18B-879C-806E-65CC2668A037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 bwMode="auto">
            <a:xfrm rot="5400000">
              <a:off x="2404588" y="2141409"/>
              <a:ext cx="317029" cy="630490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BE65B6-D4B9-BF25-19C9-4C4D3F7F9069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 bwMode="auto">
            <a:xfrm rot="16200000" flipH="1">
              <a:off x="1757307" y="2124618"/>
              <a:ext cx="317029" cy="664073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842B753B-B108-1723-3B9E-724FF7E07A1E}"/>
                </a:ext>
              </a:extLst>
            </p:cNvPr>
            <p:cNvSpPr/>
            <p:nvPr/>
          </p:nvSpPr>
          <p:spPr bwMode="auto">
            <a:xfrm>
              <a:off x="1383347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RBT2_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3CDEAFA4-B755-344B-E7CA-9519B144EC7C}"/>
                </a:ext>
              </a:extLst>
            </p:cNvPr>
            <p:cNvSpPr/>
            <p:nvPr/>
          </p:nvSpPr>
          <p:spPr bwMode="auto">
            <a:xfrm>
              <a:off x="2460936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RBT3_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424AF49A-E58C-7BD9-094A-E2F38B09F31D}"/>
                </a:ext>
              </a:extLst>
            </p:cNvPr>
            <p:cNvSpPr/>
            <p:nvPr/>
          </p:nvSpPr>
          <p:spPr bwMode="auto">
            <a:xfrm>
              <a:off x="3538525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RBT4_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6D3F61F6-B91E-0C4B-DB10-9AD700052A73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 bwMode="auto">
            <a:xfrm rot="5400000">
              <a:off x="1327468" y="3120136"/>
              <a:ext cx="205049" cy="1635730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9987108-519C-3E29-C4CA-D119DF1524EE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 bwMode="auto">
            <a:xfrm rot="5400000">
              <a:off x="1866262" y="3658930"/>
              <a:ext cx="205049" cy="558141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239D24C9-294C-DA21-B879-7C6859B702FB}"/>
                </a:ext>
              </a:extLst>
            </p:cNvPr>
            <p:cNvCxnSpPr>
              <a:cxnSpLocks/>
              <a:stCxn id="6" idx="2"/>
              <a:endCxn id="20" idx="0"/>
            </p:cNvCxnSpPr>
            <p:nvPr/>
          </p:nvCxnSpPr>
          <p:spPr bwMode="auto">
            <a:xfrm rot="16200000" flipH="1">
              <a:off x="2405055" y="3678276"/>
              <a:ext cx="205049" cy="519447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BCBE817E-AFC7-A8AD-8B91-F386F87C9544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 bwMode="auto">
            <a:xfrm rot="16200000" flipH="1">
              <a:off x="2943850" y="3139482"/>
              <a:ext cx="205049" cy="1597037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192CAC5B-D4BB-1F20-AA99-27048A3AC357}"/>
                </a:ext>
              </a:extLst>
            </p:cNvPr>
            <p:cNvSpPr/>
            <p:nvPr/>
          </p:nvSpPr>
          <p:spPr bwMode="auto">
            <a:xfrm>
              <a:off x="1670973" y="4553915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UNCLAMP_2nd</a:t>
              </a: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08611387-D5FF-D889-6953-18EA0FF965C8}"/>
                </a:ext>
              </a:extLst>
            </p:cNvPr>
            <p:cNvSpPr/>
            <p:nvPr/>
          </p:nvSpPr>
          <p:spPr bwMode="auto">
            <a:xfrm>
              <a:off x="1670973" y="497031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UNCLAMP_1st</a:t>
              </a: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A5DC265E-6D1D-928D-A782-35D0B90ADB59}"/>
                </a:ext>
              </a:extLst>
            </p:cNvPr>
            <p:cNvCxnSpPr>
              <a:cxnSpLocks/>
              <a:stCxn id="14" idx="2"/>
              <a:endCxn id="26" idx="0"/>
            </p:cNvCxnSpPr>
            <p:nvPr/>
          </p:nvCxnSpPr>
          <p:spPr bwMode="auto">
            <a:xfrm rot="16200000" flipH="1">
              <a:off x="1291958" y="3613161"/>
              <a:ext cx="260922" cy="1620585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20010281-9AD5-5AD1-5B6A-DD3E84E82DD1}"/>
                </a:ext>
              </a:extLst>
            </p:cNvPr>
            <p:cNvCxnSpPr>
              <a:cxnSpLocks/>
              <a:stCxn id="21" idx="2"/>
              <a:endCxn id="26" idx="0"/>
            </p:cNvCxnSpPr>
            <p:nvPr/>
          </p:nvCxnSpPr>
          <p:spPr bwMode="auto">
            <a:xfrm rot="5400000">
              <a:off x="2908341" y="3617364"/>
              <a:ext cx="260922" cy="1612181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BB2BC68-7697-3916-C243-1C62775BC626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 bwMode="auto">
            <a:xfrm rot="5400000">
              <a:off x="2369547" y="4156159"/>
              <a:ext cx="260922" cy="534592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3D7B21C7-0C14-2AE3-1DCB-3A88D6C2EAA3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 bwMode="auto">
            <a:xfrm rot="16200000" flipH="1">
              <a:off x="1830752" y="4151955"/>
              <a:ext cx="260922" cy="542997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FB70B11-41F3-B3CD-72B7-48AE4BDEAE0D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 bwMode="auto">
            <a:xfrm>
              <a:off x="2232712" y="4806383"/>
              <a:ext cx="0" cy="163929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DB5A2A46-02EB-862A-8246-F46A425E02D7}"/>
                </a:ext>
              </a:extLst>
            </p:cNvPr>
            <p:cNvSpPr/>
            <p:nvPr/>
          </p:nvSpPr>
          <p:spPr bwMode="auto">
            <a:xfrm>
              <a:off x="1670973" y="5386709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PIN_DOWN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9EBD3AAD-2EEF-4FCB-D668-3F5C5026D0C2}"/>
                </a:ext>
              </a:extLst>
            </p:cNvPr>
            <p:cNvSpPr/>
            <p:nvPr/>
          </p:nvSpPr>
          <p:spPr bwMode="auto">
            <a:xfrm>
              <a:off x="1670973" y="5803106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RBT_UNLOAD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CF6DBA7A-B365-96CE-42FD-AA30F46C5FB5}"/>
                </a:ext>
              </a:extLst>
            </p:cNvPr>
            <p:cNvSpPr/>
            <p:nvPr/>
          </p:nvSpPr>
          <p:spPr bwMode="auto">
            <a:xfrm>
              <a:off x="1670973" y="6219504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PIN_UP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7911362-0434-4315-A076-C9F2A1638555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 bwMode="auto">
            <a:xfrm>
              <a:off x="2232712" y="5222780"/>
              <a:ext cx="0" cy="163929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EB9E39D-4DFE-F37A-E58C-C936576300C6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 bwMode="auto">
            <a:xfrm>
              <a:off x="2232712" y="5639177"/>
              <a:ext cx="0" cy="163929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3F96DFB-03FD-B3AE-63D0-64A2103E06EE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 bwMode="auto">
            <a:xfrm>
              <a:off x="2232712" y="6055574"/>
              <a:ext cx="0" cy="163930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2F16E3AC-2FD7-0CA7-AECD-A38A553D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051" y="3755661"/>
            <a:ext cx="2077183" cy="210144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F64DD4-3B17-B5FA-59A8-64A2E4680D41}"/>
              </a:ext>
            </a:extLst>
          </p:cNvPr>
          <p:cNvSpPr/>
          <p:nvPr/>
        </p:nvSpPr>
        <p:spPr>
          <a:xfrm>
            <a:off x="640445" y="2924373"/>
            <a:ext cx="1366102" cy="172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SSSS</a:t>
            </a:r>
            <a:endParaRPr lang="ko-KR" altLang="en-US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80817CB-7BC9-EB57-E73B-964ABA400C4D}"/>
              </a:ext>
            </a:extLst>
          </p:cNvPr>
          <p:cNvCxnSpPr>
            <a:stCxn id="45" idx="3"/>
            <a:endCxn id="5" idx="1"/>
          </p:cNvCxnSpPr>
          <p:nvPr/>
        </p:nvCxnSpPr>
        <p:spPr>
          <a:xfrm flipV="1">
            <a:off x="2006547" y="3755661"/>
            <a:ext cx="1454272" cy="30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9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와이드스크린</PresentationFormat>
  <Paragraphs>18</Paragraphs>
  <Slides>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현대하모니 M</vt:lpstr>
      <vt:lpstr>Arial</vt:lpstr>
      <vt:lpstr>Office 테마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1</cp:revision>
  <dcterms:created xsi:type="dcterms:W3CDTF">2022-09-14T04:09:33Z</dcterms:created>
  <dcterms:modified xsi:type="dcterms:W3CDTF">2022-09-14T04:09:44Z</dcterms:modified>
</cp:coreProperties>
</file>