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71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K_XGB_%EB%AA%85%EB%A0%B9%EC%96%B4%EC%A7%91_%EA%B5%AD%EB%AC%B8_V2.3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http://www.famart.co.kr/resource/ls/%EC%82%AC%EC%9A%A9%EC%84%A4%EB%AA%85%EC%84%9C_XGK_XGB_%EB%AA%85%EB%A0%B9%EC%96%B4%EC%A7%91_%EA%B5%AD%EB%AC%B8_V2.3.pdf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695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CTU (AB)</vt:lpstr>
      <vt:lpstr>산전 counter</vt:lpstr>
      <vt:lpstr>Classes</vt:lpstr>
      <vt:lpstr>Classes : Timer/Counter top level</vt:lpstr>
      <vt:lpstr>Classes : Timer statements</vt:lpstr>
      <vt:lpstr>생성 : from code </vt:lpstr>
      <vt:lpstr>생성: from ds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32</cp:revision>
  <dcterms:created xsi:type="dcterms:W3CDTF">2022-12-14T21:23:42Z</dcterms:created>
  <dcterms:modified xsi:type="dcterms:W3CDTF">2022-12-19T07:09:34Z</dcterms:modified>
</cp:coreProperties>
</file>