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"/>
  </p:notesMasterIdLst>
  <p:handoutMasterIdLst>
    <p:handoutMasterId r:id="rId5"/>
  </p:handoutMasterIdLst>
  <p:sldIdLst>
    <p:sldId id="614" r:id="rId2"/>
    <p:sldId id="61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7A4D56-BAE9-4AF1-B2EA-490BD443D8BA}" v="1" dt="2023-09-06T17:16:15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4353" autoAdjust="0"/>
  </p:normalViewPr>
  <p:slideViewPr>
    <p:cSldViewPr snapToGrid="0">
      <p:cViewPr varScale="1">
        <p:scale>
          <a:sx n="84" d="100"/>
          <a:sy n="84" d="100"/>
        </p:scale>
        <p:origin x="16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9C7A4D56-BAE9-4AF1-B2EA-490BD443D8BA}"/>
    <pc:docChg chg="modSld">
      <pc:chgData name="안 승훈" userId="e6453ba8-b36d-4e7c-b6a2-146b5ce5f61b" providerId="ADAL" clId="{9C7A4D56-BAE9-4AF1-B2EA-490BD443D8BA}" dt="2023-09-06T17:16:47.270" v="11" actId="14100"/>
      <pc:docMkLst>
        <pc:docMk/>
      </pc:docMkLst>
      <pc:sldChg chg="addSp modSp mod">
        <pc:chgData name="안 승훈" userId="e6453ba8-b36d-4e7c-b6a2-146b5ce5f61b" providerId="ADAL" clId="{9C7A4D56-BAE9-4AF1-B2EA-490BD443D8BA}" dt="2023-09-06T17:16:47.270" v="11" actId="14100"/>
        <pc:sldMkLst>
          <pc:docMk/>
          <pc:sldMk cId="1223543432" sldId="620"/>
        </pc:sldMkLst>
        <pc:cxnChg chg="add mod">
          <ac:chgData name="안 승훈" userId="e6453ba8-b36d-4e7c-b6a2-146b5ce5f61b" providerId="ADAL" clId="{9C7A4D56-BAE9-4AF1-B2EA-490BD443D8BA}" dt="2023-09-06T17:16:47.270" v="11" actId="14100"/>
          <ac:cxnSpMkLst>
            <pc:docMk/>
            <pc:sldMk cId="1223543432" sldId="620"/>
            <ac:cxnSpMk id="3" creationId="{767702DB-9BA3-CBAA-38E9-843E15A04E4D}"/>
          </ac:cxnSpMkLst>
        </pc:cxnChg>
        <pc:cxnChg chg="mod">
          <ac:chgData name="안 승훈" userId="e6453ba8-b36d-4e7c-b6a2-146b5ce5f61b" providerId="ADAL" clId="{9C7A4D56-BAE9-4AF1-B2EA-490BD443D8BA}" dt="2023-09-06T17:16:31.466" v="5" actId="14100"/>
          <ac:cxnSpMkLst>
            <pc:docMk/>
            <pc:sldMk cId="1223543432" sldId="620"/>
            <ac:cxnSpMk id="17" creationId="{AC55059C-EEC0-2F80-D10C-D826A7E523E8}"/>
          </ac:cxnSpMkLst>
        </pc:cxnChg>
        <pc:cxnChg chg="mod">
          <ac:chgData name="안 승훈" userId="e6453ba8-b36d-4e7c-b6a2-146b5ce5f61b" providerId="ADAL" clId="{9C7A4D56-BAE9-4AF1-B2EA-490BD443D8BA}" dt="2023-09-06T17:16:38" v="8" actId="14100"/>
          <ac:cxnSpMkLst>
            <pc:docMk/>
            <pc:sldMk cId="1223543432" sldId="620"/>
            <ac:cxnSpMk id="21" creationId="{51D924E4-BCE9-CF6A-CE07-CC10FEE9B1A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Common Library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CF2B-ADCA-1E79-3906-8FC7C9C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9EC067-8C3F-F232-89B5-634E5DAB4656}"/>
              </a:ext>
            </a:extLst>
          </p:cNvPr>
          <p:cNvSpPr/>
          <p:nvPr/>
        </p:nvSpPr>
        <p:spPr>
          <a:xfrm>
            <a:off x="924701" y="2071371"/>
            <a:ext cx="1253067" cy="10490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DA363-800F-F401-0E12-0AD6A8622F05}"/>
              </a:ext>
            </a:extLst>
          </p:cNvPr>
          <p:cNvSpPr/>
          <p:nvPr/>
        </p:nvSpPr>
        <p:spPr>
          <a:xfrm>
            <a:off x="3490383" y="2071371"/>
            <a:ext cx="1253067" cy="10490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21630-D904-8C6A-EC7B-4C46E691831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77768" y="2595881"/>
            <a:ext cx="1312615" cy="0"/>
          </a:xfrm>
          <a:prstGeom prst="straightConnector1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C55059C-EEC0-2F80-D10C-D826A7E523E8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2834076" y="1837550"/>
            <a:ext cx="12700" cy="2565682"/>
          </a:xfrm>
          <a:prstGeom prst="bentConnector3">
            <a:avLst>
              <a:gd name="adj1" fmla="val 1800000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1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38336</TotalTime>
  <Words>10</Words>
  <Application>Microsoft Office PowerPoint</Application>
  <PresentationFormat>와이드스크린</PresentationFormat>
  <Paragraphs>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신그래픽체</vt:lpstr>
      <vt:lpstr>현대하모니 M</vt:lpstr>
      <vt:lpstr>Arial</vt:lpstr>
      <vt:lpstr>Office 테마</vt:lpstr>
      <vt:lpstr>DS Common Library</vt:lpstr>
      <vt:lpstr>test1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1086</cp:revision>
  <cp:lastPrinted>2022-02-14T05:59:14Z</cp:lastPrinted>
  <dcterms:created xsi:type="dcterms:W3CDTF">2021-12-21T01:04:53Z</dcterms:created>
  <dcterms:modified xsi:type="dcterms:W3CDTF">2023-09-28T00:19:56Z</dcterms:modified>
</cp:coreProperties>
</file>