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00" d="100"/>
          <a:sy n="100" d="100"/>
        </p:scale>
        <p:origin x="-109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$Robot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6178D9F-D0D8-CF37-D448-F3FDD8AD4BC5}"/>
              </a:ext>
            </a:extLst>
          </p:cNvPr>
          <p:cNvGrpSpPr/>
          <p:nvPr/>
        </p:nvGrpSpPr>
        <p:grpSpPr>
          <a:xfrm>
            <a:off x="451032" y="649128"/>
            <a:ext cx="6446421" cy="3681508"/>
            <a:chOff x="270511" y="649128"/>
            <a:chExt cx="6439100" cy="36404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64041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8BF15E7E-6B0A-C1AC-A6F1-53015514CBD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876B3741-0E30-72E9-2149-F80F6311D11F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REINF_Shift.ADV</a:t>
              </a:r>
              <a:endParaRPr lang="ko-KR" altLang="en-US" sz="9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3F16C95-DCF4-A692-ADDB-0E4C6E9649F0}"/>
                </a:ext>
              </a:extLst>
            </p:cNvPr>
            <p:cNvCxnSpPr>
              <a:cxnSpLocks/>
              <a:stCxn id="3" idx="2"/>
              <a:endCxn id="110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3" name="순서도: 대체 처리 112">
              <a:extLst>
                <a:ext uri="{FF2B5EF4-FFF2-40B4-BE49-F238E27FC236}">
                  <a16:creationId xmlns:a16="http://schemas.microsoft.com/office/drawing/2014/main" id="{DFA4F305-1976-DA05-3B42-A6453E7F7313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900" dirty="0" err="1"/>
                <a:t>.UP</a:t>
              </a:r>
              <a:endParaRPr lang="ko-KR" altLang="en-US" sz="9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AFC583A-D69E-A3DA-59F2-3B0864B28EE8}"/>
                </a:ext>
              </a:extLst>
            </p:cNvPr>
            <p:cNvCxnSpPr>
              <a:cxnSpLocks/>
              <a:stCxn id="110" idx="2"/>
              <a:endCxn id="11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782E6056-6F50-F37D-7E59-08B3275D683F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73C6144B-61D9-08FB-1961-CCCD0F21D30D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5B497BA9-6C38-C5E5-605B-74F2C670A1F5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94AA23D8-9C3E-3629-E527-6061D3C3B2E9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29" name="순서도: 대체 처리 128">
              <a:extLst>
                <a:ext uri="{FF2B5EF4-FFF2-40B4-BE49-F238E27FC236}">
                  <a16:creationId xmlns:a16="http://schemas.microsoft.com/office/drawing/2014/main" id="{A4AC6A98-29D2-161C-9E23-BDC8D7083E75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Handling.LOADING2</a:t>
              </a:r>
              <a:endParaRPr lang="ko-KR" altLang="en-US" sz="900" dirty="0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85D8B6D-5F4D-AB88-E58E-D6AB27DA3605}"/>
                </a:ext>
              </a:extLst>
            </p:cNvPr>
            <p:cNvCxnSpPr>
              <a:cxnSpLocks/>
              <a:stCxn id="113" idx="2"/>
              <a:endCxn id="129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E3BF643B-CDE7-A17D-4F69-96F3E144FC53}"/>
                </a:ext>
              </a:extLst>
            </p:cNvPr>
            <p:cNvCxnSpPr>
              <a:cxnSpLocks/>
              <a:stCxn id="129" idx="2"/>
              <a:endCxn id="123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12F3D78F-4C6E-6781-9AC9-F1F1425AA9F1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Weld.WELDING</a:t>
              </a:r>
              <a:endParaRPr lang="ko-KR" altLang="en-US" sz="9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A85DB5C-F9AE-04CA-CC42-3CAFBB2AAA1A}"/>
                </a:ext>
              </a:extLst>
            </p:cNvPr>
            <p:cNvCxnSpPr>
              <a:cxnSpLocks/>
              <a:stCxn id="123" idx="2"/>
              <a:endCxn id="138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71254B1E-6F76-7008-97AE-14F9FF067F8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94A3621C-7D66-E972-9BA6-33BBA57B3D6F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/>
                  <a:t>REINF_Shift.RET</a:t>
                </a:r>
                <a:endParaRPr lang="ko-KR" altLang="en-US" sz="9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BDB92362-4AC7-C411-875E-EE2ED310CF99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900" dirty="0" err="1"/>
                  <a:t>.DOWN</a:t>
                </a:r>
                <a:endParaRPr lang="ko-KR" altLang="en-US" sz="900" dirty="0"/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F151732F-7ACB-9694-DC1F-6BB9E0EC7C1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4365EFFB-BEAA-CEBF-320B-6F01EA4F6092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0E3400BF-928F-E8EB-8510-5BE4B30B3040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</p:grp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9AA47F3A-4AA4-4D99-01DB-B68BB7D3697C}"/>
                </a:ext>
              </a:extLst>
            </p:cNvPr>
            <p:cNvCxnSpPr>
              <a:cxnSpLocks/>
              <a:stCxn id="138" idx="2"/>
              <a:endCxn id="148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B1B474-495E-8647-6082-66359A90E20C}"/>
              </a:ext>
            </a:extLst>
          </p:cNvPr>
          <p:cNvSpPr/>
          <p:nvPr/>
        </p:nvSpPr>
        <p:spPr bwMode="auto">
          <a:xfrm>
            <a:off x="9044074" y="2788676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6897453" y="2489882"/>
            <a:ext cx="2146621" cy="72567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9B3083-9267-376F-485D-0E44F0425077}"/>
              </a:ext>
            </a:extLst>
          </p:cNvPr>
          <p:cNvSpPr/>
          <p:nvPr/>
        </p:nvSpPr>
        <p:spPr bwMode="auto">
          <a:xfrm>
            <a:off x="7780050" y="4569980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72A739-4A34-5CA7-ADA4-F3C1DA795017}"/>
              </a:ext>
            </a:extLst>
          </p:cNvPr>
          <p:cNvSpPr/>
          <p:nvPr/>
        </p:nvSpPr>
        <p:spPr bwMode="auto">
          <a:xfrm>
            <a:off x="7098732" y="5631753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ea typeface="현대하모니 M" panose="02020603020101020101"/>
              </a:rPr>
              <a:t>R1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4A5FE2-1239-26A1-91C2-8CA79A49ED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8251353" y="5423746"/>
            <a:ext cx="681318" cy="2080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SIDE_QTR.#205-2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39482</TotalTime>
  <Words>1043</Words>
  <Application>Microsoft Office PowerPoint</Application>
  <PresentationFormat>와이드스크린</PresentationFormat>
  <Paragraphs>279</Paragraphs>
  <Slides>10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207</cp:revision>
  <cp:lastPrinted>2022-09-27T05:19:19Z</cp:lastPrinted>
  <dcterms:created xsi:type="dcterms:W3CDTF">2022-09-14T04:09:33Z</dcterms:created>
  <dcterms:modified xsi:type="dcterms:W3CDTF">2022-10-19T02:25:20Z</dcterms:modified>
</cp:coreProperties>
</file>