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  <p:sldId id="283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86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6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1727963" y="3423988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drawPredicate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1520739" y="3114962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174679" y="2220073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904264" y="1844537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628206" y="1498142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0" y="373282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320772" y="1167701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1445081" y="5531704"/>
            <a:ext cx="2896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1520738" y="2658003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223120" y="837415"/>
            <a:ext cx="514074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Rung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B5E5-B8E9-8F5D-604F-2B8BB1083217}"/>
              </a:ext>
            </a:extLst>
          </p:cNvPr>
          <p:cNvSpPr txBox="1"/>
          <p:nvPr/>
        </p:nvSpPr>
        <p:spPr>
          <a:xfrm>
            <a:off x="1734740" y="3692880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FA09B-7DAB-ED18-2087-C1AC311D9A52}"/>
              </a:ext>
            </a:extLst>
          </p:cNvPr>
          <p:cNvSpPr txBox="1"/>
          <p:nvPr/>
        </p:nvSpPr>
        <p:spPr>
          <a:xfrm>
            <a:off x="1727963" y="395595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drawAction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697-8A38-BBDA-5B13-1CFEE84258CD}"/>
              </a:ext>
            </a:extLst>
          </p:cNvPr>
          <p:cNvSpPr txBox="1"/>
          <p:nvPr/>
        </p:nvSpPr>
        <p:spPr>
          <a:xfrm>
            <a:off x="1710576" y="4223932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drawFunctionBlockTimer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C88DC-BA83-5781-027F-EB88B715E434}"/>
              </a:ext>
            </a:extLst>
          </p:cNvPr>
          <p:cNvSpPr txBox="1"/>
          <p:nvPr/>
        </p:nvSpPr>
        <p:spPr>
          <a:xfrm>
            <a:off x="1734740" y="4457196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drawFunctionBlockCoutner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85D6B-BF79-94EA-A501-5B381BADE012}"/>
              </a:ext>
            </a:extLst>
          </p:cNvPr>
          <p:cNvSpPr txBox="1"/>
          <p:nvPr/>
        </p:nvSpPr>
        <p:spPr>
          <a:xfrm>
            <a:off x="2096377" y="4778305"/>
            <a:ext cx="470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createFunctionBlockInstanceXmls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1DB4A-17C6-D651-F864-7677E67919FF}"/>
              </a:ext>
            </a:extLst>
          </p:cNvPr>
          <p:cNvSpPr txBox="1"/>
          <p:nvPr/>
        </p:nvSpPr>
        <p:spPr>
          <a:xfrm>
            <a:off x="2491678" y="5039937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createBoxXmls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421420A2-41D4-3F8F-1FE9-0580095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045" y="206734"/>
            <a:ext cx="3386523" cy="5793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C</a:t>
            </a:r>
            <a:r>
              <a:rPr lang="en-US" altLang="ko-KR" dirty="0"/>
              <a:t>all Hierarchy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D0E00-A1B0-C740-76DB-FFC08D2A9AD9}"/>
              </a:ext>
            </a:extLst>
          </p:cNvPr>
          <p:cNvSpPr txBox="1"/>
          <p:nvPr/>
        </p:nvSpPr>
        <p:spPr>
          <a:xfrm>
            <a:off x="312398" y="857878"/>
            <a:ext cx="3273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055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726D-0163-80E4-D0FC-1829A210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B6C9-D9FF-F6DA-8E62-32BCF59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" y="2650192"/>
            <a:ext cx="4382137" cy="384268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8563EAE-6158-5F48-B7B0-E8246233EAA3}"/>
              </a:ext>
            </a:extLst>
          </p:cNvPr>
          <p:cNvCxnSpPr>
            <a:cxnSpLocks/>
          </p:cNvCxnSpPr>
          <p:nvPr/>
        </p:nvCxnSpPr>
        <p:spPr>
          <a:xfrm flipV="1">
            <a:off x="3072557" y="3602182"/>
            <a:ext cx="1527152" cy="592791"/>
          </a:xfrm>
          <a:prstGeom prst="bentConnector3">
            <a:avLst>
              <a:gd name="adj1" fmla="val 31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AC689F-048F-A1FF-8119-4D7920E21213}"/>
              </a:ext>
            </a:extLst>
          </p:cNvPr>
          <p:cNvCxnSpPr/>
          <p:nvPr/>
        </p:nvCxnSpPr>
        <p:spPr>
          <a:xfrm>
            <a:off x="3051958" y="3289465"/>
            <a:ext cx="1527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A327A77-057B-348A-3495-21D3C44349C8}"/>
              </a:ext>
            </a:extLst>
          </p:cNvPr>
          <p:cNvCxnSpPr>
            <a:cxnSpLocks/>
          </p:cNvCxnSpPr>
          <p:nvPr/>
        </p:nvCxnSpPr>
        <p:spPr>
          <a:xfrm flipV="1">
            <a:off x="3052765" y="3898577"/>
            <a:ext cx="1578612" cy="1201903"/>
          </a:xfrm>
          <a:prstGeom prst="bentConnector3">
            <a:avLst>
              <a:gd name="adj1" fmla="val 665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7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A2B-86B5-167F-7663-2AB4A69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3195E-2FE0-33D8-65DA-861AE4D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5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85AA9-6D4F-4522-EA6B-3F75B5725ACE}"/>
              </a:ext>
            </a:extLst>
          </p:cNvPr>
          <p:cNvSpPr txBox="1"/>
          <p:nvPr/>
        </p:nvSpPr>
        <p:spPr>
          <a:xfrm>
            <a:off x="708561" y="28777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DINT#-100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3F03-4309-7C5B-EC72-3927510FAEE4}"/>
              </a:ext>
            </a:extLst>
          </p:cNvPr>
          <p:cNvSpPr txBox="1"/>
          <p:nvPr/>
        </p:nvSpPr>
        <p:spPr>
          <a:xfrm>
            <a:off x="708561" y="375854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T#1S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6F9C-3AD1-38EF-220F-BA96BC93C12D}"/>
              </a:ext>
            </a:extLst>
          </p:cNvPr>
          <p:cNvSpPr txBox="1"/>
          <p:nvPr/>
        </p:nvSpPr>
        <p:spPr>
          <a:xfrm>
            <a:off x="708561" y="42495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TIME#1000MS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FAFBF5-D627-4CCC-01C3-3AA96CDD9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EBC0893-DF4B-DF1E-15D4-77D2F8FE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1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5FDF-3593-C984-C96C-F33A7C8A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89B22A01-2056-7002-2CCA-E4B79885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0" y="2411832"/>
            <a:ext cx="8977745" cy="22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7BE3-90CD-9274-6A28-BE124339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7BE5D-607A-16E5-1F2D-D5D1B8D3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6" y="0"/>
            <a:ext cx="615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E7DA1-4ACE-DDEF-1E03-B4A7A94F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31" y="291534"/>
            <a:ext cx="4142874" cy="4043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O</a:t>
            </a:r>
            <a:r>
              <a:rPr lang="en-US" altLang="ko-KR" dirty="0"/>
              <a:t>LD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36954EE9-6F01-FD2E-B627-74554FDE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13" y="124544"/>
            <a:ext cx="4191044" cy="751869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O</a:t>
            </a:r>
            <a:r>
              <a:rPr lang="en-US" altLang="ko-KR" sz="4000" dirty="0"/>
              <a:t>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916</Words>
  <Application>Microsoft Office PowerPoint</Application>
  <PresentationFormat>와이드스크린</PresentationFormat>
  <Paragraphs>178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OLD VERSION</vt:lpstr>
      <vt:lpstr>OLD VERSION</vt:lpstr>
      <vt:lpstr>Call Hierarchy</vt:lpstr>
      <vt:lpstr>PowerPoint 프레젠테이션</vt:lpstr>
      <vt:lpstr>Literal</vt:lpstr>
      <vt:lpstr>TODO list</vt:lpstr>
      <vt:lpstr>최적화</vt:lpstr>
      <vt:lpstr>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39</cp:revision>
  <dcterms:created xsi:type="dcterms:W3CDTF">2023-01-02T22:04:33Z</dcterms:created>
  <dcterms:modified xsi:type="dcterms:W3CDTF">2023-01-13T08:49:33Z</dcterms:modified>
</cp:coreProperties>
</file>