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2154-B4C7-4A70-A9A5-F73FEE97DE05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B1C36-B77D-4925-BB1C-12FF4B061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4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4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4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9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2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2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5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4AE70-2092-4796-8CF3-D4788EF4D642}" type="datetimeFigureOut">
              <a:rPr lang="zh-CN" altLang="en-US" smtClean="0"/>
              <a:t>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152FF-697F-43E4-8FB7-52387CB6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3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介绍与会员申请教程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段梦凡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543300" y="4064794"/>
            <a:ext cx="2057400" cy="365125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57CF8770-C3B3-4D91-A356-397C60C56444}" type="datetime2"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2021年1月2日</a:t>
            </a:fld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17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10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GitHub介绍与会员申请教程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GitHub介绍与会员申请教程</dc:title>
  <dc:creator>段 梦凡</dc:creator>
  <cp:lastModifiedBy>段 梦凡</cp:lastModifiedBy>
  <cp:revision>2</cp:revision>
  <dcterms:created xsi:type="dcterms:W3CDTF">2021-01-02T09:57:40Z</dcterms:created>
  <dcterms:modified xsi:type="dcterms:W3CDTF">2021-01-02T10:00:50Z</dcterms:modified>
</cp:coreProperties>
</file>