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9vazJ65/tSE+JS1S2GUKNoqaI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FE4F8-1285-425A-9EAE-905A9AF07C0F}">
  <a:tblStyle styleId="{67EFE4F8-1285-425A-9EAE-905A9AF07C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8800d78ee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8800d78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“Trackify”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8800d78ee_1_26"/>
          <p:cNvSpPr txBox="1"/>
          <p:nvPr>
            <p:ph type="title"/>
          </p:nvPr>
        </p:nvSpPr>
        <p:spPr>
          <a:xfrm>
            <a:off x="427250" y="490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Mockups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88800d78ee_1_26"/>
          <p:cNvSpPr txBox="1"/>
          <p:nvPr/>
        </p:nvSpPr>
        <p:spPr>
          <a:xfrm>
            <a:off x="361300" y="1400750"/>
            <a:ext cx="42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desempeño trabajador - vista gerente</a:t>
            </a:r>
            <a:endParaRPr sz="1300"/>
          </a:p>
        </p:txBody>
      </p:sp>
      <p:pic>
        <p:nvPicPr>
          <p:cNvPr id="164" name="Google Shape;164;g388800d78ee_1_26" title="18 - Vista desempeño trabajador - Ger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60" y="1892200"/>
            <a:ext cx="3666115" cy="47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88800d78ee_1_26" title="19- Generar repor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00" y="1905927"/>
            <a:ext cx="3666125" cy="47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88800d78ee_1_26"/>
          <p:cNvSpPr txBox="1"/>
          <p:nvPr/>
        </p:nvSpPr>
        <p:spPr>
          <a:xfrm>
            <a:off x="4515100" y="1400750"/>
            <a:ext cx="371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67" name="Google Shape;167;g388800d78ee_1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4925" y="1876083"/>
            <a:ext cx="3666125" cy="479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88800d78ee_1_26"/>
          <p:cNvSpPr txBox="1"/>
          <p:nvPr/>
        </p:nvSpPr>
        <p:spPr>
          <a:xfrm>
            <a:off x="8311050" y="14007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Carrito - pago de suscripciones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641252" y="935086"/>
            <a:ext cx="1051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1701759" y="1609688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{67EFE4F8-1285-425A-9EAE-905A9AF07C0F}</a:tableStyleId>
              </a:tblPr>
              <a:tblGrid>
                <a:gridCol w="3217850"/>
                <a:gridCol w="430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B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planificación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AB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18/08/2025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análisis y diseño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21/08/2025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 web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29/08/2025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Construcción módulo - Base de datos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05/09/2025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Construcción módulo - Administración de usuarios (Etapa 1)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05/09/2025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módulos principales  (Etapa 2)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12/09/2025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 App Móvil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26/09/2025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módulo administrar -  APP Móvil (Etapa 3)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10/10/2025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módulo de tareas/tasks -  APP Móvil (Etapa 4)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24/10/2025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gestión de RRHH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QA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 Control de calidad - APP Móvil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14/11/2025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cierre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28/11/2025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40537" y="1596893"/>
            <a:ext cx="102477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11"/>
          <p:cNvGraphicFramePr/>
          <p:nvPr/>
        </p:nvGraphicFramePr>
        <p:xfrm>
          <a:off x="3796800" y="23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{67EFE4F8-1285-425A-9EAE-905A9AF07C0F}</a:tableStyleId>
              </a:tblPr>
              <a:tblGrid>
                <a:gridCol w="2419350"/>
                <a:gridCol w="1362075"/>
              </a:tblGrid>
              <a:tr h="38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Planificación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$ 290.426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Análisis y Diseño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$ 967.286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$ 9.651.738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Pruebas y Control de calidad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$ 3.354.177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Cierre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$ 3.292.715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HH FASES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2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$ 17.556.342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2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641252" y="1828016"/>
            <a:ext cx="10861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Lenguajes: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3.10 (back-end), JavaScript/TypeScript (móvil), HTML5/CSS3/JS (web).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Frameworks: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Django 5.x, Django REST Framework, React Native con Expo.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SQLite (desarrollo), PostgreSQL (producción).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Repositorios: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GitHub/GitLab para control de versiones.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Reportes:</a:t>
            </a: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Librerías ReportLab (PDF) y openpyxl (Excel).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La primera fase del proyecto permitió sentar las bases conceptuales y técnicas de </a:t>
            </a:r>
            <a:r>
              <a:rPr i="1" lang="es-CL" sz="1100">
                <a:solidFill>
                  <a:schemeClr val="dk1"/>
                </a:solidFill>
              </a:rPr>
              <a:t>Trackify</a:t>
            </a:r>
            <a:r>
              <a:rPr lang="es-CL" sz="1100">
                <a:solidFill>
                  <a:schemeClr val="dk1"/>
                </a:solidFill>
              </a:rPr>
              <a:t>. Se identificó la problemática, se planteó la propuesta de solución y se definieron los objetivos, alcances y requerimientos del sistema.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Además, se estableció la arquitectura cliente-servidor, las tecnologías a utilizar y los perfiles de usuario, asegurando una visión clara y organizada para el desarrollo futuro.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En esta etapa, se consolidó la documentación necesaria para guiar las próximas fases de construcción e implementación, garantizando que el proyecto cuente con un marco sólido para avanzar hacia una solución que aporte valor real a las organizaciones.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6" y="1721059"/>
            <a:ext cx="6781052" cy="3415887"/>
            <a:chOff x="0" y="0"/>
            <a:chExt cx="6781052" cy="341588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Carrera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del proyecto e implementación de base de datos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20968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Fernanda Donoso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Jefa de proyecto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 del proyecto y diseño de interfaz de usuario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Duan Guzmán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QA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Asegurar la calidad del software a lo largo del desarrollo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14909" y="1148063"/>
            <a:ext cx="10515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empresas enfrentan dificultades para monitorear y evaluar de manera eficiente el desempeño de sus trabajadores, ya que los procesos actuales suelen ser usualmente manuales, dispersos y poco sistematizados y esto muchas veces se refleja en las encuestas de satisfacción al cliente, pudiendo también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reclamos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 que conlleva a pérdidas monetarias,  arriesgando además la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reputación de la empresa, y problemas en la gestión de la información.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propuesta consiste en el desarrollo de una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compuesta por una aplicación web y una aplicación móvil 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basadas en arquitectura cliente-servidor, ambas conectadas a un mismo back-end central basado en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Django REST Framework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es proporcionar a las organizaciones una herramienta que permita </a:t>
            </a: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el desempeño laboral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manera eficiente, centralizando la información de tareas, avances y evaluaciones de los trabajadores.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614515" y="20405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principal es proporcionar a las organizaciones una herramienta que permita </a:t>
            </a: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el desempeño laboral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manera eficiente, centralizando la información de tareas, avances y evaluaciones de los trabajadores.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14525" y="4364050"/>
            <a:ext cx="10962900" cy="234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y construir la arquitectura del sistema: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 busca establecer un modelo arquitectónico cliente-servidor, con un back-end central en Django y Django REST Framework que provea la lógica de negocio y se conecte a una base de datos.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para la gestión de usuarios y tareas: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implementará una aplicación web principal con al menos ocho mantenedores para que los gerentes puedan gestionar usuarios, roles, departamentos y proyectos.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módulo de reportes e indicadores de desempeño: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desarrollarán dos reportes con filtros que 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muestran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resultados en pantalla y 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exportar en formatos como PDF y XLS.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para los trabajadores: 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construirá una aplicación móvil secundaria en React Native que permita a los trabajadores visualizar tareas asignadas, actualizar su estado y recibir notificaciones en tiempo real sobre nuevas tareas o evaluaciones.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seguridad y autenticación:</a:t>
            </a: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aplicarán medidas de seguridad como el enmascaramiento de claves y sesiones, y la autenticación de usuarios para asegurar que la solución cumpla con los requisitos exigidos por la industria.</a:t>
            </a:r>
            <a:endParaRPr i="1" sz="1000">
              <a:solidFill>
                <a:srgbClr val="548D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50" y="3690063"/>
            <a:ext cx="119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4374" y="1664801"/>
            <a:ext cx="10072800" cy="4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usuarios, roles y permisos.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gestión de proyecto, tareas y equipos de trabajo.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 desempeño con calificaciones y métricas.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exportables y dashboards.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mediante notificaciones.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contempla control biométrico de asistencia.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incluirá gestión de remuneraciones o pagos.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Gerente: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técnico medio-alto, encargado de la gestión de equipos.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administración de usuarios, roles, áreas, proyectos y configuración general.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humanos: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técnico medio-alto, encargado de la gestión del personal.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administración de usuarios, roles, áreas, proyectos.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Supervisor: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técnico medio, con experiencia en gestión de equipos.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Creación y asignación de tareas, evaluación de desempeño, generación de reportes y análisis de métricas.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Empleado: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nivel técnico básico, usuario final.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Funciones: 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actualización de tareas, registro de avances, recepción de notificaciones y comentarios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Plataforma:</a:t>
            </a: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Móvil.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33766" y="693492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416950" y="1624275"/>
            <a:ext cx="11469300" cy="52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gerentes en la plataforma.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sesión.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Diferenciar el acceso según roles (Gerente, Supervisor y Trabajador).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los usuarios modifiquen sus credenciales.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 la contraseña mediante SMS.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gerente modifique la información de la empresa.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personal de recursos humanos gestione Supervisores y Trabajadores (crear, modificar, eliminar y listar).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personal de recursos humanos gestione departamentos o áreas.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Gerente cree proyectos y los asigne a Supervisores.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Gerente cree, asigne, modifique y elimine tareas para Supervisores.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Gerente genere reportes globales de desempeño.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Gerente visualice dashboards de productividad.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Supervisor cree, asigne, modifique y elimine tareas para los Trabajadores.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Supervisor monitoree el estado de las tareas asignadas.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Supervisor califique el desempeño de los Trabajadores.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Supervisor genere reportes por departamento, trabajador o estado de las tareas.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Supervisor registre comentarios en las tareas de los Trabajadores.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Trabajador visualice las tareas que se le asignaron.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Trabajador actualice el estado de sus tareas (pendiente, en progreso, atrasada, finalizada).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Trabajador sea notificado sobre nuevas tareas o evaluaciones.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Trabajador consulte su historial de desempeño.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el Trabajador visualice sus evaluaciones.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de desempeño individual y grupal.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filtros en los reportes (fecha, área, estado de tareas y responsables).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 reportes en PDF y Excel.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notificaciones al asignar tareas.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notificaciones cuando una tarea esté por vencer.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s-CL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notificaciones cuando se registre una evaluación.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974100" y="1730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permitir: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560352" y="9316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5070068" y="1707325"/>
            <a:ext cx="1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/>
          </a:p>
        </p:txBody>
      </p:sp>
      <p:pic>
        <p:nvPicPr>
          <p:cNvPr id="142" name="Google Shape;142;p8" title="1- Ind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5" y="2138437"/>
            <a:ext cx="3330225" cy="43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 title="2- Log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025" y="2138426"/>
            <a:ext cx="3358551" cy="438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 title="6- Módulo Consulta Perfil trabajador - vista geren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5725" y="2111861"/>
            <a:ext cx="3358551" cy="438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1463138" y="1661125"/>
            <a:ext cx="84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8214275" y="1661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trabajador- vista gerente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88452" y="83826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4908245" y="1436325"/>
            <a:ext cx="35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tareas completadas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9" title="8 - Visualizar tareas - vista Trabajad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50" y="1929625"/>
            <a:ext cx="3596549" cy="46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1512250" y="1413225"/>
            <a:ext cx="12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tareas</a:t>
            </a:r>
            <a:endParaRPr/>
          </a:p>
        </p:txBody>
      </p:sp>
      <p:pic>
        <p:nvPicPr>
          <p:cNvPr id="155" name="Google Shape;1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700" y="1929625"/>
            <a:ext cx="3596550" cy="471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9550" y="1883425"/>
            <a:ext cx="3596700" cy="471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8029550" y="1390125"/>
            <a:ext cx="38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Asignar tarea y responsable - vista gerente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