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4" r:id="rId3"/>
    <p:sldId id="265" r:id="rId4"/>
    <p:sldId id="266" r:id="rId5"/>
    <p:sldId id="267" r:id="rId6"/>
    <p:sldId id="270" r:id="rId7"/>
    <p:sldId id="258" r:id="rId8"/>
    <p:sldId id="269" r:id="rId9"/>
    <p:sldId id="271" r:id="rId10"/>
    <p:sldId id="268" r:id="rId11"/>
    <p:sldId id="272" r:id="rId12"/>
    <p:sldId id="273" r:id="rId13"/>
    <p:sldId id="274" r:id="rId14"/>
    <p:sldId id="263" r:id="rId15"/>
    <p:sldId id="262"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4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与副标题">
    <p:spTree>
      <p:nvGrpSpPr>
        <p:cNvPr id="1" name=""/>
        <p:cNvGrpSpPr/>
        <p:nvPr/>
      </p:nvGrpSpPr>
      <p:grpSpPr>
        <a:xfrm>
          <a:off x="0" y="0"/>
          <a:ext cx="0" cy="0"/>
          <a:chOff x="0" y="0"/>
          <a:chExt cx="0" cy="0"/>
        </a:xfrm>
      </p:grpSpPr>
      <p:sp>
        <p:nvSpPr>
          <p:cNvPr id="13" name="线条"/>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线条"/>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线条"/>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标题文本"/>
          <p:cNvSpPr txBox="1">
            <a:spLocks noGrp="1"/>
          </p:cNvSpPr>
          <p:nvPr>
            <p:ph type="title"/>
          </p:nvPr>
        </p:nvSpPr>
        <p:spPr>
          <a:xfrm>
            <a:off x="508000" y="4140200"/>
            <a:ext cx="7200900" cy="2413000"/>
          </a:xfrm>
          <a:prstGeom prst="rect">
            <a:avLst/>
          </a:prstGeom>
        </p:spPr>
        <p:txBody>
          <a:bodyPr/>
          <a:lstStyle>
            <a:lvl1pPr algn="l"/>
          </a:lstStyle>
          <a:p>
            <a:r>
              <a:t>标题文本</a:t>
            </a:r>
          </a:p>
        </p:txBody>
      </p:sp>
      <p:sp>
        <p:nvSpPr>
          <p:cNvPr id="18" name="正文级别 1…"/>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引文">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在此键入引文。”"/>
          <p:cNvSpPr txBox="1">
            <a:spLocks noGrp="1"/>
          </p:cNvSpPr>
          <p:nvPr>
            <p:ph type="body" sz="quarter" idx="14"/>
          </p:nvPr>
        </p:nvSpPr>
        <p:spPr>
          <a:xfrm>
            <a:off x="1270000" y="4240177"/>
            <a:ext cx="10464800" cy="739846"/>
          </a:xfrm>
          <a:prstGeom prst="rect">
            <a:avLst/>
          </a:prstGeom>
        </p:spPr>
        <p:txBody>
          <a:bodyPr>
            <a:spAutoFit/>
          </a:bodyPr>
          <a:lstStyle>
            <a:lvl1pPr marL="0" indent="0" algn="ctr">
              <a:spcBef>
                <a:spcPts val="0"/>
              </a:spcBef>
              <a:buClrTx/>
              <a:buSzTx/>
              <a:buFontTx/>
              <a:buNone/>
            </a:lvl1pPr>
          </a:lstStyle>
          <a:p>
            <a:r>
              <a:t>“在此键入引文。”</a:t>
            </a:r>
          </a:p>
        </p:txBody>
      </p:sp>
      <p:sp>
        <p:nvSpPr>
          <p:cNvPr id="10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照片">
    <p:spTree>
      <p:nvGrpSpPr>
        <p:cNvPr id="1" name=""/>
        <p:cNvGrpSpPr/>
        <p:nvPr/>
      </p:nvGrpSpPr>
      <p:grpSpPr>
        <a:xfrm>
          <a:off x="0" y="0"/>
          <a:ext cx="0" cy="0"/>
          <a:chOff x="0" y="0"/>
          <a:chExt cx="0" cy="0"/>
        </a:xfrm>
      </p:grpSpPr>
      <p:sp>
        <p:nvSpPr>
          <p:cNvPr id="116"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2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照片 - 水平">
    <p:spTree>
      <p:nvGrpSpPr>
        <p:cNvPr id="1" name=""/>
        <p:cNvGrpSpPr/>
        <p:nvPr/>
      </p:nvGrpSpPr>
      <p:grpSpPr>
        <a:xfrm>
          <a:off x="0" y="0"/>
          <a:ext cx="0" cy="0"/>
          <a:chOff x="0" y="0"/>
          <a:chExt cx="0" cy="0"/>
        </a:xfrm>
      </p:grpSpPr>
      <p:sp>
        <p:nvSpPr>
          <p:cNvPr id="26" name="线条"/>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线条"/>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线条"/>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线条"/>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图像"/>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标题文本"/>
          <p:cNvSpPr txBox="1">
            <a:spLocks noGrp="1"/>
          </p:cNvSpPr>
          <p:nvPr>
            <p:ph type="title"/>
          </p:nvPr>
        </p:nvSpPr>
        <p:spPr>
          <a:xfrm>
            <a:off x="508000" y="6680200"/>
            <a:ext cx="7200900" cy="2413000"/>
          </a:xfrm>
          <a:prstGeom prst="rect">
            <a:avLst/>
          </a:prstGeom>
        </p:spPr>
        <p:txBody>
          <a:bodyPr/>
          <a:lstStyle>
            <a:lvl1pPr algn="l"/>
          </a:lstStyle>
          <a:p>
            <a:r>
              <a:t>标题文本</a:t>
            </a:r>
          </a:p>
        </p:txBody>
      </p:sp>
      <p:sp>
        <p:nvSpPr>
          <p:cNvPr id="33" name="正文级别 1…"/>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3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 - 居中">
    <p:spTree>
      <p:nvGrpSpPr>
        <p:cNvPr id="1" name=""/>
        <p:cNvGrpSpPr/>
        <p:nvPr/>
      </p:nvGrpSpPr>
      <p:grpSpPr>
        <a:xfrm>
          <a:off x="0" y="0"/>
          <a:ext cx="0" cy="0"/>
          <a:chOff x="0" y="0"/>
          <a:chExt cx="0" cy="0"/>
        </a:xfrm>
      </p:grpSpPr>
      <p:sp>
        <p:nvSpPr>
          <p:cNvPr id="41" name="标题文本"/>
          <p:cNvSpPr txBox="1">
            <a:spLocks noGrp="1"/>
          </p:cNvSpPr>
          <p:nvPr>
            <p:ph type="title"/>
          </p:nvPr>
        </p:nvSpPr>
        <p:spPr>
          <a:xfrm>
            <a:off x="508000" y="3670300"/>
            <a:ext cx="11988800" cy="2413000"/>
          </a:xfrm>
          <a:prstGeom prst="rect">
            <a:avLst/>
          </a:prstGeom>
        </p:spPr>
        <p:txBody>
          <a:bodyPr/>
          <a:lstStyle/>
          <a:p>
            <a:r>
              <a:t>标题文本</a:t>
            </a:r>
          </a:p>
        </p:txBody>
      </p:sp>
      <p:sp>
        <p:nvSpPr>
          <p:cNvPr id="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照片 - 垂直">
    <p:spTree>
      <p:nvGrpSpPr>
        <p:cNvPr id="1" name=""/>
        <p:cNvGrpSpPr/>
        <p:nvPr/>
      </p:nvGrpSpPr>
      <p:grpSpPr>
        <a:xfrm>
          <a:off x="0" y="0"/>
          <a:ext cx="0" cy="0"/>
          <a:chOff x="0" y="0"/>
          <a:chExt cx="0" cy="0"/>
        </a:xfrm>
      </p:grpSpPr>
      <p:sp>
        <p:nvSpPr>
          <p:cNvPr id="49" name="线条"/>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线条"/>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图像"/>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标题文本"/>
          <p:cNvSpPr txBox="1">
            <a:spLocks noGrp="1"/>
          </p:cNvSpPr>
          <p:nvPr>
            <p:ph type="title"/>
          </p:nvPr>
        </p:nvSpPr>
        <p:spPr>
          <a:xfrm>
            <a:off x="508000" y="2806700"/>
            <a:ext cx="5676900" cy="2032000"/>
          </a:xfrm>
          <a:prstGeom prst="rect">
            <a:avLst/>
          </a:prstGeom>
        </p:spPr>
        <p:txBody>
          <a:bodyPr/>
          <a:lstStyle>
            <a:lvl1pPr algn="l">
              <a:defRPr sz="5600"/>
            </a:lvl1pPr>
          </a:lstStyle>
          <a:p>
            <a:r>
              <a:t>标题文本</a:t>
            </a:r>
          </a:p>
        </p:txBody>
      </p:sp>
      <p:sp>
        <p:nvSpPr>
          <p:cNvPr id="54" name="正文级别 1…"/>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5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62" name="标题文本"/>
          <p:cNvSpPr txBox="1">
            <a:spLocks noGrp="1"/>
          </p:cNvSpPr>
          <p:nvPr>
            <p:ph type="title"/>
          </p:nvPr>
        </p:nvSpPr>
        <p:spPr>
          <a:prstGeom prst="rect">
            <a:avLst/>
          </a:prstGeom>
        </p:spPr>
        <p:txBody>
          <a:bodyPr/>
          <a:lstStyle/>
          <a:p>
            <a:r>
              <a:t>标题文本</a:t>
            </a:r>
          </a:p>
        </p:txBody>
      </p:sp>
      <p:sp>
        <p:nvSpPr>
          <p:cNvPr id="6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70" name="标题文本"/>
          <p:cNvSpPr txBox="1">
            <a:spLocks noGrp="1"/>
          </p:cNvSpPr>
          <p:nvPr>
            <p:ph type="title"/>
          </p:nvPr>
        </p:nvSpPr>
        <p:spPr>
          <a:prstGeom prst="rect">
            <a:avLst/>
          </a:prstGeom>
        </p:spPr>
        <p:txBody>
          <a:bodyPr/>
          <a:lstStyle/>
          <a:p>
            <a:r>
              <a:t>标题文本</a:t>
            </a:r>
          </a:p>
        </p:txBody>
      </p:sp>
      <p:sp>
        <p:nvSpPr>
          <p:cNvPr id="7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79" name="图像"/>
          <p:cNvSpPr>
            <a:spLocks noGrp="1"/>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endParaRPr/>
          </a:p>
        </p:txBody>
      </p:sp>
      <p:sp>
        <p:nvSpPr>
          <p:cNvPr id="80" name="标题文本"/>
          <p:cNvSpPr txBox="1">
            <a:spLocks noGrp="1"/>
          </p:cNvSpPr>
          <p:nvPr>
            <p:ph type="title"/>
          </p:nvPr>
        </p:nvSpPr>
        <p:spPr>
          <a:prstGeom prst="rect">
            <a:avLst/>
          </a:prstGeom>
        </p:spPr>
        <p:txBody>
          <a:bodyPr/>
          <a:lstStyle/>
          <a:p>
            <a:r>
              <a:t>标题文本</a:t>
            </a:r>
          </a:p>
        </p:txBody>
      </p:sp>
      <p:sp>
        <p:nvSpPr>
          <p:cNvPr id="81" name="正文级别 1…"/>
          <p:cNvSpPr txBox="1">
            <a:spLocks noGrp="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r>
              <a:t>正文级别 1</a:t>
            </a:r>
          </a:p>
          <a:p>
            <a:pPr lvl="1"/>
            <a:r>
              <a:t>正文级别 2</a:t>
            </a:r>
          </a:p>
          <a:p>
            <a:pPr lvl="2"/>
            <a:r>
              <a:t>正文级别 3</a:t>
            </a:r>
          </a:p>
          <a:p>
            <a:pPr lvl="3"/>
            <a:r>
              <a:t>正文级别 4</a:t>
            </a:r>
          </a:p>
          <a:p>
            <a:pPr lvl="4"/>
            <a:r>
              <a:t>正文级别 5</a:t>
            </a:r>
          </a:p>
        </p:txBody>
      </p:sp>
      <p:sp>
        <p:nvSpPr>
          <p:cNvPr id="8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项目符号">
    <p:spTree>
      <p:nvGrpSpPr>
        <p:cNvPr id="1" name=""/>
        <p:cNvGrpSpPr/>
        <p:nvPr/>
      </p:nvGrpSpPr>
      <p:grpSpPr>
        <a:xfrm>
          <a:off x="0" y="0"/>
          <a:ext cx="0" cy="0"/>
          <a:chOff x="0" y="0"/>
          <a:chExt cx="0" cy="0"/>
        </a:xfrm>
      </p:grpSpPr>
      <p:sp>
        <p:nvSpPr>
          <p:cNvPr id="89" name="正文级别 1…"/>
          <p:cNvSpPr txBox="1">
            <a:spLocks noGrp="1"/>
          </p:cNvSpPr>
          <p:nvPr>
            <p:ph type="body" idx="1"/>
          </p:nvPr>
        </p:nvSpPr>
        <p:spPr>
          <a:xfrm>
            <a:off x="508000" y="1270000"/>
            <a:ext cx="11988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照片 - 3 联">
    <p:spTree>
      <p:nvGrpSpPr>
        <p:cNvPr id="1" name=""/>
        <p:cNvGrpSpPr/>
        <p:nvPr/>
      </p:nvGrpSpPr>
      <p:grpSpPr>
        <a:xfrm>
          <a:off x="0" y="0"/>
          <a:ext cx="0" cy="0"/>
          <a:chOff x="0" y="0"/>
          <a:chExt cx="0" cy="0"/>
        </a:xfrm>
      </p:grpSpPr>
      <p:sp>
        <p:nvSpPr>
          <p:cNvPr id="97" name="图像"/>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图像"/>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图像"/>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线条"/>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线条"/>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标题文本"/>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5" name="正文级别 1…"/>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6" name="幻灯片编号"/>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项目展示"/>
          <p:cNvSpPr txBox="1">
            <a:spLocks noGrp="1"/>
          </p:cNvSpPr>
          <p:nvPr>
            <p:ph type="body" idx="13"/>
          </p:nvPr>
        </p:nvSpPr>
        <p:spPr>
          <a:xfrm>
            <a:off x="508000" y="3517660"/>
            <a:ext cx="7200900" cy="483081"/>
          </a:xfrm>
          <a:prstGeom prst="rect">
            <a:avLst/>
          </a:prstGeom>
        </p:spPr>
        <p:txBody>
          <a:bodyPr/>
          <a:lstStyle/>
          <a:p>
            <a:r>
              <a:rPr dirty="0" err="1"/>
              <a:t>项目</a:t>
            </a:r>
            <a:r>
              <a:rPr lang="zh-CN" altLang="en-US" dirty="0"/>
              <a:t>报告</a:t>
            </a:r>
            <a:endParaRPr dirty="0"/>
          </a:p>
        </p:txBody>
      </p:sp>
      <p:sp>
        <p:nvSpPr>
          <p:cNvPr id="134" name="toDo"/>
          <p:cNvSpPr txBox="1">
            <a:spLocks noGrp="1"/>
          </p:cNvSpPr>
          <p:nvPr>
            <p:ph type="ctrTitle"/>
          </p:nvPr>
        </p:nvSpPr>
        <p:spPr>
          <a:prstGeom prst="rect">
            <a:avLst/>
          </a:prstGeom>
        </p:spPr>
        <p:txBody>
          <a:bodyPr/>
          <a:lstStyle/>
          <a:p>
            <a:r>
              <a:rPr dirty="0" err="1"/>
              <a:t>toDo</a:t>
            </a:r>
            <a:endParaRPr dirty="0"/>
          </a:p>
        </p:txBody>
      </p:sp>
      <p:sp>
        <p:nvSpPr>
          <p:cNvPr id="2" name="文本占位符 1">
            <a:extLst>
              <a:ext uri="{FF2B5EF4-FFF2-40B4-BE49-F238E27FC236}">
                <a16:creationId xmlns:a16="http://schemas.microsoft.com/office/drawing/2014/main" id="{30282BF1-2187-4173-A56E-DFC4F3D60658}"/>
              </a:ext>
            </a:extLst>
          </p:cNvPr>
          <p:cNvSpPr>
            <a:spLocks noGrp="1"/>
          </p:cNvSpPr>
          <p:nvPr>
            <p:ph type="body" sz="quarter" idx="1"/>
          </p:nvPr>
        </p:nvSpPr>
        <p:spPr/>
        <p:txBody>
          <a:bodyPr/>
          <a:lstStyle/>
          <a:p>
            <a:r>
              <a:rPr lang="zh-CN" altLang="en-US" dirty="0"/>
              <a:t>基于安卓平台的备忘录</a:t>
            </a:r>
            <a:r>
              <a:rPr lang="en-US" altLang="zh-CN" dirty="0"/>
              <a:t>app</a:t>
            </a:r>
          </a:p>
          <a:p>
            <a:r>
              <a:rPr lang="en-US" altLang="zh-CN" dirty="0"/>
              <a:t>		  </a:t>
            </a:r>
            <a:r>
              <a:rPr lang="zh-CN" altLang="en-US" dirty="0"/>
              <a:t>段士童</a:t>
            </a:r>
            <a:endParaRPr lang="en-US" altLang="zh-CN" dirty="0"/>
          </a:p>
          <a:p>
            <a:r>
              <a:rPr lang="en-US" altLang="zh-CN" dirty="0"/>
              <a:t>		    </a:t>
            </a:r>
            <a:r>
              <a:rPr lang="zh-CN" altLang="en-US" dirty="0"/>
              <a:t>彭奥</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133"/>
                                        </p:tgtEl>
                                        <p:attrNameLst>
                                          <p:attrName>style.visibility</p:attrName>
                                        </p:attrNameLst>
                                      </p:cBhvr>
                                      <p:to>
                                        <p:strVal val="visible"/>
                                      </p:to>
                                    </p:set>
                                    <p:anim calcmode="lin" valueType="num">
                                      <p:cBhvr>
                                        <p:cTn id="7" dur="1000" fill="hold"/>
                                        <p:tgtEl>
                                          <p:spTgt spid="133"/>
                                        </p:tgtEl>
                                        <p:attrNameLst>
                                          <p:attrName>ppt_x</p:attrName>
                                        </p:attrNameLst>
                                      </p:cBhvr>
                                      <p:tavLst>
                                        <p:tav tm="0">
                                          <p:val>
                                            <p:strVal val="#ppt_x"/>
                                          </p:val>
                                        </p:tav>
                                        <p:tav tm="100000">
                                          <p:val>
                                            <p:strVal val="#ppt_x"/>
                                          </p:val>
                                        </p:tav>
                                      </p:tavLst>
                                    </p:anim>
                                    <p:anim calcmode="lin" valueType="num">
                                      <p:cBhvr>
                                        <p:cTn id="8" dur="1000" fill="hold"/>
                                        <p:tgtEl>
                                          <p:spTgt spid="1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4" presetClass="entr" presetSubtype="32" fill="hold" grpId="2" nodeType="afterEffect">
                                  <p:stCondLst>
                                    <p:cond delay="0"/>
                                  </p:stCondLst>
                                  <p:iterate>
                                    <p:tmAbs val="0"/>
                                  </p:iterate>
                                  <p:childTnLst>
                                    <p:set>
                                      <p:cBhvr>
                                        <p:cTn id="11" fill="hold"/>
                                        <p:tgtEl>
                                          <p:spTgt spid="134"/>
                                        </p:tgtEl>
                                        <p:attrNameLst>
                                          <p:attrName>style.visibility</p:attrName>
                                        </p:attrNameLst>
                                      </p:cBhvr>
                                      <p:to>
                                        <p:strVal val="visible"/>
                                      </p:to>
                                    </p:set>
                                    <p:animEffect transition="in" filter="box(out)">
                                      <p:cBhvr>
                                        <p:cTn id="12"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1" animBg="1" advAuto="0"/>
      <p:bldP spid="134" grpId="2"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82753-39DE-4C56-B69B-3A978E5F18B8}"/>
              </a:ext>
            </a:extLst>
          </p:cNvPr>
          <p:cNvSpPr>
            <a:spLocks noGrp="1"/>
          </p:cNvSpPr>
          <p:nvPr>
            <p:ph type="title"/>
          </p:nvPr>
        </p:nvSpPr>
        <p:spPr/>
        <p:txBody>
          <a:bodyPr/>
          <a:lstStyle/>
          <a:p>
            <a:r>
              <a:rPr lang="en-US" altLang="zh-CN" dirty="0"/>
              <a:t>Edit Activity</a:t>
            </a:r>
            <a:endParaRPr lang="zh-CN" altLang="en-US" dirty="0"/>
          </a:p>
        </p:txBody>
      </p:sp>
      <p:sp>
        <p:nvSpPr>
          <p:cNvPr id="3" name="文本框 2">
            <a:extLst>
              <a:ext uri="{FF2B5EF4-FFF2-40B4-BE49-F238E27FC236}">
                <a16:creationId xmlns:a16="http://schemas.microsoft.com/office/drawing/2014/main" id="{C44305C1-3A47-4CC5-BABD-AC3CF487C2B0}"/>
              </a:ext>
            </a:extLst>
          </p:cNvPr>
          <p:cNvSpPr txBox="1"/>
          <p:nvPr/>
        </p:nvSpPr>
        <p:spPr>
          <a:xfrm>
            <a:off x="3388160" y="7564664"/>
            <a:ext cx="19966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dirty="0"/>
              <a:t>修改事件</a:t>
            </a:r>
            <a:endParaRPr kumimoji="0" lang="zh-CN" alt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4" name="图片 3">
            <a:extLst>
              <a:ext uri="{FF2B5EF4-FFF2-40B4-BE49-F238E27FC236}">
                <a16:creationId xmlns:a16="http://schemas.microsoft.com/office/drawing/2014/main" id="{D7E5DBB3-687B-4BBC-91C7-051E79784EE4}"/>
              </a:ext>
            </a:extLst>
          </p:cNvPr>
          <p:cNvPicPr>
            <a:picLocks noChangeAspect="1"/>
          </p:cNvPicPr>
          <p:nvPr/>
        </p:nvPicPr>
        <p:blipFill>
          <a:blip r:embed="rId2"/>
          <a:stretch>
            <a:fillRect/>
          </a:stretch>
        </p:blipFill>
        <p:spPr>
          <a:xfrm>
            <a:off x="727096" y="2561799"/>
            <a:ext cx="3970364" cy="4099915"/>
          </a:xfrm>
          <a:prstGeom prst="rect">
            <a:avLst/>
          </a:prstGeom>
        </p:spPr>
      </p:pic>
      <p:pic>
        <p:nvPicPr>
          <p:cNvPr id="5" name="图片 4">
            <a:extLst>
              <a:ext uri="{FF2B5EF4-FFF2-40B4-BE49-F238E27FC236}">
                <a16:creationId xmlns:a16="http://schemas.microsoft.com/office/drawing/2014/main" id="{71432821-C673-4148-A835-015940A2A961}"/>
              </a:ext>
            </a:extLst>
          </p:cNvPr>
          <p:cNvPicPr>
            <a:picLocks noChangeAspect="1"/>
          </p:cNvPicPr>
          <p:nvPr/>
        </p:nvPicPr>
        <p:blipFill>
          <a:blip r:embed="rId3"/>
          <a:stretch>
            <a:fillRect/>
          </a:stretch>
        </p:blipFill>
        <p:spPr>
          <a:xfrm>
            <a:off x="4706295" y="2607522"/>
            <a:ext cx="5745978" cy="4008467"/>
          </a:xfrm>
          <a:prstGeom prst="rect">
            <a:avLst/>
          </a:prstGeom>
        </p:spPr>
      </p:pic>
    </p:spTree>
    <p:extLst>
      <p:ext uri="{BB962C8B-B14F-4D97-AF65-F5344CB8AC3E}">
        <p14:creationId xmlns:p14="http://schemas.microsoft.com/office/powerpoint/2010/main" val="158934676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552C402-2B0F-4565-B178-642C8CA98271}"/>
              </a:ext>
            </a:extLst>
          </p:cNvPr>
          <p:cNvPicPr>
            <a:picLocks noChangeAspect="1"/>
          </p:cNvPicPr>
          <p:nvPr/>
        </p:nvPicPr>
        <p:blipFill>
          <a:blip r:embed="rId2"/>
          <a:stretch>
            <a:fillRect/>
          </a:stretch>
        </p:blipFill>
        <p:spPr>
          <a:xfrm>
            <a:off x="942215" y="2686638"/>
            <a:ext cx="8690965" cy="2786510"/>
          </a:xfrm>
          <a:prstGeom prst="rect">
            <a:avLst/>
          </a:prstGeom>
        </p:spPr>
      </p:pic>
      <p:sp>
        <p:nvSpPr>
          <p:cNvPr id="4" name="标题 1">
            <a:extLst>
              <a:ext uri="{FF2B5EF4-FFF2-40B4-BE49-F238E27FC236}">
                <a16:creationId xmlns:a16="http://schemas.microsoft.com/office/drawing/2014/main" id="{0773AD48-BA0C-44E7-8C59-B0BA42B089BE}"/>
              </a:ext>
            </a:extLst>
          </p:cNvPr>
          <p:cNvSpPr>
            <a:spLocks noGrp="1"/>
          </p:cNvSpPr>
          <p:nvPr>
            <p:ph type="title"/>
          </p:nvPr>
        </p:nvSpPr>
        <p:spPr>
          <a:xfrm>
            <a:off x="508000" y="800100"/>
            <a:ext cx="11988800" cy="1219200"/>
          </a:xfrm>
        </p:spPr>
        <p:txBody>
          <a:bodyPr/>
          <a:lstStyle/>
          <a:p>
            <a:r>
              <a:rPr lang="en-US" altLang="zh-CN" dirty="0"/>
              <a:t>Edit Activity</a:t>
            </a:r>
            <a:endParaRPr lang="zh-CN" altLang="en-US" dirty="0"/>
          </a:p>
        </p:txBody>
      </p:sp>
      <p:sp>
        <p:nvSpPr>
          <p:cNvPr id="5" name="文本框 4">
            <a:extLst>
              <a:ext uri="{FF2B5EF4-FFF2-40B4-BE49-F238E27FC236}">
                <a16:creationId xmlns:a16="http://schemas.microsoft.com/office/drawing/2014/main" id="{A3F49AFD-9830-4FBD-89A9-A05D30E1A659}"/>
              </a:ext>
            </a:extLst>
          </p:cNvPr>
          <p:cNvSpPr txBox="1"/>
          <p:nvPr/>
        </p:nvSpPr>
        <p:spPr>
          <a:xfrm>
            <a:off x="4090526" y="5904524"/>
            <a:ext cx="19966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dirty="0"/>
              <a:t>查询事件时间</a:t>
            </a:r>
            <a:endParaRPr kumimoji="0" lang="zh-CN" alt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475802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153CEA-4785-4873-9D58-6E2C82B6AA60}"/>
              </a:ext>
            </a:extLst>
          </p:cNvPr>
          <p:cNvPicPr>
            <a:picLocks noChangeAspect="1"/>
          </p:cNvPicPr>
          <p:nvPr/>
        </p:nvPicPr>
        <p:blipFill>
          <a:blip r:embed="rId2"/>
          <a:stretch>
            <a:fillRect/>
          </a:stretch>
        </p:blipFill>
        <p:spPr>
          <a:xfrm>
            <a:off x="658635" y="2465223"/>
            <a:ext cx="8878069" cy="4107536"/>
          </a:xfrm>
          <a:prstGeom prst="rect">
            <a:avLst/>
          </a:prstGeom>
        </p:spPr>
      </p:pic>
      <p:sp>
        <p:nvSpPr>
          <p:cNvPr id="4" name="标题 1">
            <a:extLst>
              <a:ext uri="{FF2B5EF4-FFF2-40B4-BE49-F238E27FC236}">
                <a16:creationId xmlns:a16="http://schemas.microsoft.com/office/drawing/2014/main" id="{83DD176C-B610-4070-A8DE-91F3186AA602}"/>
              </a:ext>
            </a:extLst>
          </p:cNvPr>
          <p:cNvSpPr>
            <a:spLocks noGrp="1"/>
          </p:cNvSpPr>
          <p:nvPr>
            <p:ph type="title"/>
          </p:nvPr>
        </p:nvSpPr>
        <p:spPr>
          <a:xfrm>
            <a:off x="508000" y="800100"/>
            <a:ext cx="11988800" cy="1219200"/>
          </a:xfrm>
        </p:spPr>
        <p:txBody>
          <a:bodyPr/>
          <a:lstStyle/>
          <a:p>
            <a:r>
              <a:rPr lang="en-US" altLang="zh-CN" dirty="0"/>
              <a:t>Edit Activity</a:t>
            </a:r>
            <a:endParaRPr lang="zh-CN" altLang="en-US" dirty="0"/>
          </a:p>
        </p:txBody>
      </p:sp>
      <p:sp>
        <p:nvSpPr>
          <p:cNvPr id="5" name="文本框 4">
            <a:extLst>
              <a:ext uri="{FF2B5EF4-FFF2-40B4-BE49-F238E27FC236}">
                <a16:creationId xmlns:a16="http://schemas.microsoft.com/office/drawing/2014/main" id="{367E2AE1-96B1-43B6-9E30-37B47AB7CFE6}"/>
              </a:ext>
            </a:extLst>
          </p:cNvPr>
          <p:cNvSpPr txBox="1"/>
          <p:nvPr/>
        </p:nvSpPr>
        <p:spPr>
          <a:xfrm>
            <a:off x="3388160" y="7564664"/>
            <a:ext cx="19966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dirty="0"/>
              <a:t>删除事件</a:t>
            </a:r>
            <a:endParaRPr kumimoji="0" lang="zh-CN" alt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208206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AEE28-243A-446B-A03C-08A4120E2F08}"/>
              </a:ext>
            </a:extLst>
          </p:cNvPr>
          <p:cNvSpPr>
            <a:spLocks noGrp="1"/>
          </p:cNvSpPr>
          <p:nvPr>
            <p:ph type="title"/>
          </p:nvPr>
        </p:nvSpPr>
        <p:spPr/>
        <p:txBody>
          <a:bodyPr/>
          <a:lstStyle/>
          <a:p>
            <a:r>
              <a:rPr lang="en-US" altLang="zh-CN" dirty="0"/>
              <a:t>Display</a:t>
            </a:r>
            <a:endParaRPr lang="zh-CN" altLang="en-US" dirty="0"/>
          </a:p>
        </p:txBody>
      </p:sp>
      <p:pic>
        <p:nvPicPr>
          <p:cNvPr id="5" name="图片 4">
            <a:extLst>
              <a:ext uri="{FF2B5EF4-FFF2-40B4-BE49-F238E27FC236}">
                <a16:creationId xmlns:a16="http://schemas.microsoft.com/office/drawing/2014/main" id="{BEB31CE7-A3A6-4D2A-85BF-261FE0ED7F07}"/>
              </a:ext>
            </a:extLst>
          </p:cNvPr>
          <p:cNvPicPr>
            <a:picLocks noChangeAspect="1"/>
          </p:cNvPicPr>
          <p:nvPr/>
        </p:nvPicPr>
        <p:blipFill>
          <a:blip r:embed="rId2"/>
          <a:stretch>
            <a:fillRect/>
          </a:stretch>
        </p:blipFill>
        <p:spPr>
          <a:xfrm>
            <a:off x="5124377" y="2411011"/>
            <a:ext cx="3343762" cy="5786614"/>
          </a:xfrm>
          <a:prstGeom prst="rect">
            <a:avLst/>
          </a:prstGeom>
        </p:spPr>
      </p:pic>
      <p:pic>
        <p:nvPicPr>
          <p:cNvPr id="6" name="图片 5">
            <a:extLst>
              <a:ext uri="{FF2B5EF4-FFF2-40B4-BE49-F238E27FC236}">
                <a16:creationId xmlns:a16="http://schemas.microsoft.com/office/drawing/2014/main" id="{FC8831CD-9C1D-4211-9A90-71F85ED78DAC}"/>
              </a:ext>
            </a:extLst>
          </p:cNvPr>
          <p:cNvPicPr>
            <a:picLocks noChangeAspect="1"/>
          </p:cNvPicPr>
          <p:nvPr/>
        </p:nvPicPr>
        <p:blipFill>
          <a:blip r:embed="rId3"/>
          <a:stretch>
            <a:fillRect/>
          </a:stretch>
        </p:blipFill>
        <p:spPr>
          <a:xfrm>
            <a:off x="707592" y="2411011"/>
            <a:ext cx="3343761" cy="5763018"/>
          </a:xfrm>
          <a:prstGeom prst="rect">
            <a:avLst/>
          </a:prstGeom>
        </p:spPr>
      </p:pic>
    </p:spTree>
    <p:extLst>
      <p:ext uri="{BB962C8B-B14F-4D97-AF65-F5344CB8AC3E}">
        <p14:creationId xmlns:p14="http://schemas.microsoft.com/office/powerpoint/2010/main" val="1322418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F9034-FF35-4BAE-9977-F01E19FBA332}"/>
              </a:ext>
            </a:extLst>
          </p:cNvPr>
          <p:cNvSpPr>
            <a:spLocks noGrp="1"/>
          </p:cNvSpPr>
          <p:nvPr>
            <p:ph type="title"/>
          </p:nvPr>
        </p:nvSpPr>
        <p:spPr/>
        <p:txBody>
          <a:bodyPr/>
          <a:lstStyle/>
          <a:p>
            <a:r>
              <a:rPr lang="zh-CN" altLang="en-US" dirty="0"/>
              <a:t>分工</a:t>
            </a:r>
          </a:p>
        </p:txBody>
      </p:sp>
      <p:sp>
        <p:nvSpPr>
          <p:cNvPr id="3" name="UI设计、测试                               段士童…">
            <a:extLst>
              <a:ext uri="{FF2B5EF4-FFF2-40B4-BE49-F238E27FC236}">
                <a16:creationId xmlns:a16="http://schemas.microsoft.com/office/drawing/2014/main" id="{851C4D74-2B9B-478C-840A-609C67ACBB05}"/>
              </a:ext>
            </a:extLst>
          </p:cNvPr>
          <p:cNvSpPr txBox="1">
            <a:spLocks/>
          </p:cNvSpPr>
          <p:nvPr/>
        </p:nvSpPr>
        <p:spPr>
          <a:xfrm>
            <a:off x="991703" y="2947504"/>
            <a:ext cx="11160540" cy="4380948"/>
          </a:xfrm>
          <a:prstGeom prst="rect">
            <a:avLst/>
          </a:prstGeom>
        </p:spPr>
        <p:txBody>
          <a:bodyPr/>
          <a:lst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a:lstStyle>
          <a:p>
            <a:pPr marL="313266" indent="-313266" hangingPunct="1">
              <a:buSzPct val="75000"/>
              <a:buFont typeface="Zapf Dingbats"/>
              <a:buChar char="•"/>
              <a:defRPr sz="1500"/>
            </a:pPr>
            <a:r>
              <a:rPr lang="en-US" altLang="zh-CN" sz="4000" dirty="0"/>
              <a:t>UI</a:t>
            </a:r>
            <a:r>
              <a:rPr lang="zh-CN" altLang="en-US" sz="4000" dirty="0"/>
              <a:t>设计、测试、项目文档 、类图           </a:t>
            </a:r>
            <a:endParaRPr lang="en-US" altLang="zh-CN" sz="4000" dirty="0"/>
          </a:p>
          <a:p>
            <a:pPr marL="0" indent="0" hangingPunct="1">
              <a:buSzPct val="75000"/>
              <a:buNone/>
              <a:defRPr sz="1500"/>
            </a:pPr>
            <a:r>
              <a:rPr lang="en-US" altLang="zh-CN" sz="4000" dirty="0"/>
              <a:t>							       45</a:t>
            </a:r>
            <a:r>
              <a:rPr lang="zh-CN" altLang="en-US" sz="4000" dirty="0"/>
              <a:t> </a:t>
            </a:r>
            <a:r>
              <a:rPr lang="en-US" altLang="zh-CN" sz="4000" dirty="0"/>
              <a:t>%-50%           </a:t>
            </a:r>
            <a:r>
              <a:rPr lang="zh-CN" altLang="en-US" sz="4000" dirty="0"/>
              <a:t>段士童</a:t>
            </a:r>
            <a:r>
              <a:rPr lang="en-US" altLang="zh-CN" sz="4000" dirty="0"/>
              <a:t>												</a:t>
            </a:r>
            <a:endParaRPr lang="zh-CN" altLang="en-US" sz="4000" dirty="0"/>
          </a:p>
          <a:p>
            <a:pPr marL="313266" indent="-313266" hangingPunct="1">
              <a:buSzPct val="75000"/>
              <a:buFont typeface="Zapf Dingbats"/>
              <a:buChar char="•"/>
              <a:defRPr sz="1500"/>
            </a:pPr>
            <a:r>
              <a:rPr lang="en-US" altLang="zh-CN" sz="4000" dirty="0"/>
              <a:t>Android</a:t>
            </a:r>
            <a:r>
              <a:rPr lang="zh-CN" altLang="en-US" sz="4000" dirty="0"/>
              <a:t>开发、程序逻辑实现</a:t>
            </a:r>
            <a:r>
              <a:rPr lang="en-US" altLang="zh-CN" sz="4000" dirty="0"/>
              <a:t>     </a:t>
            </a:r>
          </a:p>
          <a:p>
            <a:pPr marL="313266" indent="-313266" hangingPunct="1">
              <a:buSzPct val="75000"/>
              <a:buFont typeface="Zapf Dingbats"/>
              <a:buChar char="•"/>
              <a:defRPr sz="1500"/>
            </a:pPr>
            <a:r>
              <a:rPr lang="en-US" altLang="zh-CN" sz="4000" dirty="0"/>
              <a:t>                                     50%-55%		   </a:t>
            </a:r>
            <a:r>
              <a:rPr lang="zh-CN" altLang="en-US" sz="4000" dirty="0"/>
              <a:t>彭奥</a:t>
            </a:r>
            <a:endParaRPr lang="en-US" altLang="zh-CN" sz="4000" dirty="0"/>
          </a:p>
          <a:p>
            <a:pPr marL="3289300" lvl="7" indent="0" hangingPunct="1">
              <a:buSzPct val="75000"/>
              <a:buNone/>
              <a:defRPr sz="1500"/>
            </a:pPr>
            <a:r>
              <a:rPr lang="zh-CN" altLang="en-US" sz="4000" dirty="0"/>
              <a:t>                                     </a:t>
            </a:r>
          </a:p>
        </p:txBody>
      </p:sp>
    </p:spTree>
    <p:extLst>
      <p:ext uri="{BB962C8B-B14F-4D97-AF65-F5344CB8AC3E}">
        <p14:creationId xmlns:p14="http://schemas.microsoft.com/office/powerpoint/2010/main" val="20468773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谢谢观看"/>
          <p:cNvSpPr txBox="1">
            <a:spLocks noGrp="1"/>
          </p:cNvSpPr>
          <p:nvPr>
            <p:ph type="title"/>
          </p:nvPr>
        </p:nvSpPr>
        <p:spPr>
          <a:prstGeom prst="rect">
            <a:avLst/>
          </a:prstGeom>
        </p:spPr>
        <p:txBody>
          <a:bodyPr/>
          <a:lstStyle/>
          <a:p>
            <a:r>
              <a:rPr lang="en-US" altLang="zh-CN" dirty="0"/>
              <a:t>GitHub</a:t>
            </a:r>
            <a:r>
              <a:rPr lang="zh-CN" altLang="en-US" dirty="0"/>
              <a:t>：</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dissolve/>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389182A-EF6F-4127-8E03-E78B13F2BDE5}"/>
              </a:ext>
            </a:extLst>
          </p:cNvPr>
          <p:cNvSpPr>
            <a:spLocks noGrp="1"/>
          </p:cNvSpPr>
          <p:nvPr>
            <p:ph type="title"/>
          </p:nvPr>
        </p:nvSpPr>
        <p:spPr/>
        <p:txBody>
          <a:bodyPr>
            <a:normAutofit fontScale="90000"/>
          </a:bodyPr>
          <a:lstStyle/>
          <a:p>
            <a:r>
              <a:rPr lang="en-US" altLang="zh-CN" dirty="0"/>
              <a:t>Introduction</a:t>
            </a:r>
            <a:br>
              <a:rPr lang="zh-CN" altLang="zh-CN" dirty="0"/>
            </a:br>
            <a:endParaRPr lang="zh-CN" altLang="en-US" dirty="0"/>
          </a:p>
        </p:txBody>
      </p:sp>
      <p:sp>
        <p:nvSpPr>
          <p:cNvPr id="7" name="文本占位符 6">
            <a:extLst>
              <a:ext uri="{FF2B5EF4-FFF2-40B4-BE49-F238E27FC236}">
                <a16:creationId xmlns:a16="http://schemas.microsoft.com/office/drawing/2014/main" id="{482E271E-9FB1-4650-A64D-8AFDA80622C2}"/>
              </a:ext>
            </a:extLst>
          </p:cNvPr>
          <p:cNvSpPr>
            <a:spLocks noGrp="1"/>
          </p:cNvSpPr>
          <p:nvPr>
            <p:ph type="body" idx="1"/>
          </p:nvPr>
        </p:nvSpPr>
        <p:spPr/>
        <p:txBody>
          <a:bodyPr/>
          <a:lstStyle/>
          <a:p>
            <a:r>
              <a:rPr lang="en-US" altLang="zh-CN" dirty="0"/>
              <a:t>This project is to develop a light and efficient memo application on the Android platform. It has a powerful event management mechanism, which can remind users properly at the right time. And It can also display the events that haven’t done on the lock screen, which makes users management their events conveniently.</a:t>
            </a:r>
            <a:endParaRPr lang="zh-CN" altLang="zh-CN" dirty="0"/>
          </a:p>
          <a:p>
            <a:endParaRPr lang="zh-CN" altLang="en-US" dirty="0"/>
          </a:p>
        </p:txBody>
      </p:sp>
    </p:spTree>
    <p:extLst>
      <p:ext uri="{BB962C8B-B14F-4D97-AF65-F5344CB8AC3E}">
        <p14:creationId xmlns:p14="http://schemas.microsoft.com/office/powerpoint/2010/main" val="3810825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C5781-D2AF-414D-8798-1F6D0BED99CE}"/>
              </a:ext>
            </a:extLst>
          </p:cNvPr>
          <p:cNvSpPr>
            <a:spLocks noGrp="1"/>
          </p:cNvSpPr>
          <p:nvPr>
            <p:ph type="title"/>
          </p:nvPr>
        </p:nvSpPr>
        <p:spPr/>
        <p:txBody>
          <a:bodyPr>
            <a:normAutofit fontScale="90000"/>
          </a:bodyPr>
          <a:lstStyle/>
          <a:p>
            <a:r>
              <a:rPr lang="en-US" altLang="zh-CN" dirty="0"/>
              <a:t>Project Goals</a:t>
            </a:r>
            <a:br>
              <a:rPr lang="zh-CN" altLang="zh-CN" dirty="0"/>
            </a:br>
            <a:endParaRPr lang="zh-CN" altLang="en-US" dirty="0"/>
          </a:p>
        </p:txBody>
      </p:sp>
      <p:sp>
        <p:nvSpPr>
          <p:cNvPr id="3" name="文本占位符 2">
            <a:extLst>
              <a:ext uri="{FF2B5EF4-FFF2-40B4-BE49-F238E27FC236}">
                <a16:creationId xmlns:a16="http://schemas.microsoft.com/office/drawing/2014/main" id="{8C3A3468-6F75-445F-AB13-1A6B1A2A7776}"/>
              </a:ext>
            </a:extLst>
          </p:cNvPr>
          <p:cNvSpPr>
            <a:spLocks noGrp="1"/>
          </p:cNvSpPr>
          <p:nvPr>
            <p:ph type="body" idx="1"/>
          </p:nvPr>
        </p:nvSpPr>
        <p:spPr/>
        <p:txBody>
          <a:bodyPr/>
          <a:lstStyle/>
          <a:p>
            <a:pPr lvl="0"/>
            <a:r>
              <a:rPr lang="en-US" altLang="zh-CN" dirty="0"/>
              <a:t>Easy to operate and easy to learn</a:t>
            </a:r>
            <a:endParaRPr lang="zh-CN" altLang="zh-CN" dirty="0"/>
          </a:p>
          <a:p>
            <a:pPr lvl="0"/>
            <a:r>
              <a:rPr lang="en-US" altLang="zh-CN" dirty="0"/>
              <a:t>Little resource occupation</a:t>
            </a:r>
            <a:endParaRPr lang="zh-CN" altLang="zh-CN" dirty="0"/>
          </a:p>
          <a:p>
            <a:pPr lvl="0"/>
            <a:r>
              <a:rPr lang="en-US" altLang="zh-CN" dirty="0"/>
              <a:t>To display the events on the lock screen</a:t>
            </a:r>
            <a:endParaRPr lang="zh-CN" altLang="zh-CN" dirty="0"/>
          </a:p>
          <a:p>
            <a:pPr lvl="0"/>
            <a:r>
              <a:rPr lang="en-US" altLang="zh-CN" dirty="0"/>
              <a:t>Providing full memo function and reminder function </a:t>
            </a:r>
            <a:endParaRPr lang="zh-CN" altLang="zh-CN" dirty="0"/>
          </a:p>
          <a:p>
            <a:endParaRPr lang="zh-CN" altLang="en-US" dirty="0"/>
          </a:p>
        </p:txBody>
      </p:sp>
    </p:spTree>
    <p:extLst>
      <p:ext uri="{BB962C8B-B14F-4D97-AF65-F5344CB8AC3E}">
        <p14:creationId xmlns:p14="http://schemas.microsoft.com/office/powerpoint/2010/main" val="19330655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D565B-84C5-4A4B-B0AA-5A52AE30F0AD}"/>
              </a:ext>
            </a:extLst>
          </p:cNvPr>
          <p:cNvSpPr>
            <a:spLocks noGrp="1"/>
          </p:cNvSpPr>
          <p:nvPr>
            <p:ph type="title"/>
          </p:nvPr>
        </p:nvSpPr>
        <p:spPr/>
        <p:txBody>
          <a:bodyPr>
            <a:normAutofit fontScale="90000"/>
          </a:bodyPr>
          <a:lstStyle/>
          <a:p>
            <a:r>
              <a:rPr lang="en-US" altLang="zh-CN" dirty="0"/>
              <a:t>Details</a:t>
            </a:r>
            <a:br>
              <a:rPr lang="zh-CN" altLang="zh-CN" dirty="0"/>
            </a:br>
            <a:endParaRPr lang="zh-CN" altLang="en-US" dirty="0"/>
          </a:p>
        </p:txBody>
      </p:sp>
      <p:sp>
        <p:nvSpPr>
          <p:cNvPr id="3" name="文本占位符 2">
            <a:extLst>
              <a:ext uri="{FF2B5EF4-FFF2-40B4-BE49-F238E27FC236}">
                <a16:creationId xmlns:a16="http://schemas.microsoft.com/office/drawing/2014/main" id="{39ED333E-1E93-44DD-9A6A-FDEACA23808E}"/>
              </a:ext>
            </a:extLst>
          </p:cNvPr>
          <p:cNvSpPr>
            <a:spLocks noGrp="1"/>
          </p:cNvSpPr>
          <p:nvPr>
            <p:ph type="body" idx="1"/>
          </p:nvPr>
        </p:nvSpPr>
        <p:spPr/>
        <p:txBody>
          <a:bodyPr/>
          <a:lstStyle/>
          <a:p>
            <a:r>
              <a:rPr lang="en-US" altLang="zh-CN" dirty="0"/>
              <a:t>For each event, there are attributes for event titles, content, priority, time, repetition and number of repetitions. Once the unfinished events have been done, the system would change it automatically into finished events. Users can also manually change finished events into unfinished events.</a:t>
            </a:r>
            <a:endParaRPr lang="zh-CN" altLang="zh-CN" dirty="0"/>
          </a:p>
          <a:p>
            <a:endParaRPr lang="zh-CN" altLang="en-US" dirty="0"/>
          </a:p>
        </p:txBody>
      </p:sp>
    </p:spTree>
    <p:extLst>
      <p:ext uri="{BB962C8B-B14F-4D97-AF65-F5344CB8AC3E}">
        <p14:creationId xmlns:p14="http://schemas.microsoft.com/office/powerpoint/2010/main" val="343595158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E972A-69BF-477B-A283-398CA83B2E97}"/>
              </a:ext>
            </a:extLst>
          </p:cNvPr>
          <p:cNvSpPr>
            <a:spLocks noGrp="1"/>
          </p:cNvSpPr>
          <p:nvPr>
            <p:ph type="title"/>
          </p:nvPr>
        </p:nvSpPr>
        <p:spPr/>
        <p:txBody>
          <a:bodyPr/>
          <a:lstStyle/>
          <a:p>
            <a:r>
              <a:rPr lang="en-US" altLang="zh-CN" dirty="0"/>
              <a:t>UML Diagram</a:t>
            </a:r>
            <a:endParaRPr lang="zh-CN" altLang="en-US" dirty="0"/>
          </a:p>
        </p:txBody>
      </p:sp>
      <p:sp>
        <p:nvSpPr>
          <p:cNvPr id="3" name="文本占位符 2">
            <a:extLst>
              <a:ext uri="{FF2B5EF4-FFF2-40B4-BE49-F238E27FC236}">
                <a16:creationId xmlns:a16="http://schemas.microsoft.com/office/drawing/2014/main" id="{2CD2BB00-D0CE-4AE4-98E1-1E5FDF6045BA}"/>
              </a:ext>
            </a:extLst>
          </p:cNvPr>
          <p:cNvSpPr>
            <a:spLocks noGrp="1"/>
          </p:cNvSpPr>
          <p:nvPr>
            <p:ph type="body" idx="1"/>
          </p:nvPr>
        </p:nvSpPr>
        <p:spPr/>
        <p:txBody>
          <a:bodyPr/>
          <a:lstStyle/>
          <a:p>
            <a:endParaRPr lang="zh-CN" altLang="en-US" dirty="0"/>
          </a:p>
        </p:txBody>
      </p:sp>
      <p:pic>
        <p:nvPicPr>
          <p:cNvPr id="4" name="图片 3">
            <a:extLst>
              <a:ext uri="{FF2B5EF4-FFF2-40B4-BE49-F238E27FC236}">
                <a16:creationId xmlns:a16="http://schemas.microsoft.com/office/drawing/2014/main" id="{D65BEFB7-EF24-43CC-8ADA-6D892F260485}"/>
              </a:ext>
            </a:extLst>
          </p:cNvPr>
          <p:cNvPicPr>
            <a:picLocks noChangeAspect="1"/>
          </p:cNvPicPr>
          <p:nvPr/>
        </p:nvPicPr>
        <p:blipFill>
          <a:blip r:embed="rId2"/>
          <a:stretch>
            <a:fillRect/>
          </a:stretch>
        </p:blipFill>
        <p:spPr>
          <a:xfrm>
            <a:off x="1139686" y="2107903"/>
            <a:ext cx="3065670" cy="7137994"/>
          </a:xfrm>
          <a:prstGeom prst="rect">
            <a:avLst/>
          </a:prstGeom>
        </p:spPr>
      </p:pic>
    </p:spTree>
    <p:extLst>
      <p:ext uri="{BB962C8B-B14F-4D97-AF65-F5344CB8AC3E}">
        <p14:creationId xmlns:p14="http://schemas.microsoft.com/office/powerpoint/2010/main" val="100270781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但是"/>
          <p:cNvSpPr txBox="1">
            <a:spLocks noGrp="1"/>
          </p:cNvSpPr>
          <p:nvPr>
            <p:ph type="title"/>
          </p:nvPr>
        </p:nvSpPr>
        <p:spPr>
          <a:prstGeom prst="rect">
            <a:avLst/>
          </a:prstGeom>
        </p:spPr>
        <p:txBody>
          <a:bodyPr/>
          <a:lstStyle>
            <a:lvl1pPr defTabSz="525779">
              <a:spcBef>
                <a:spcPts val="1400"/>
              </a:spcBef>
              <a:defRPr sz="6300"/>
            </a:lvl1pPr>
          </a:lstStyle>
          <a:p>
            <a:r>
              <a:rPr lang="en-US" altLang="zh-CN" dirty="0"/>
              <a:t>UI</a:t>
            </a:r>
            <a:r>
              <a:rPr lang="zh-CN" altLang="en-US" dirty="0"/>
              <a:t> </a:t>
            </a:r>
            <a:r>
              <a:rPr lang="en-US" altLang="zh-CN" dirty="0"/>
              <a:t>Design</a:t>
            </a:r>
            <a:endParaRPr dirty="0"/>
          </a:p>
        </p:txBody>
      </p:sp>
      <p:sp>
        <p:nvSpPr>
          <p:cNvPr id="2" name="文本框 1">
            <a:extLst>
              <a:ext uri="{FF2B5EF4-FFF2-40B4-BE49-F238E27FC236}">
                <a16:creationId xmlns:a16="http://schemas.microsoft.com/office/drawing/2014/main" id="{625C65D2-40B7-469D-8D48-7E4E6C815FC9}"/>
              </a:ext>
            </a:extLst>
          </p:cNvPr>
          <p:cNvSpPr txBox="1"/>
          <p:nvPr/>
        </p:nvSpPr>
        <p:spPr>
          <a:xfrm>
            <a:off x="1155147" y="2408454"/>
            <a:ext cx="10402957"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墨刀是一款在线原型设计与协同工具，借助墨刀，产品经理、设计师、开发、销售、运营及创业者等用户群体，能够搭建为产品原型，演示项目效果。借助墨刀和</a:t>
            </a:r>
            <a:r>
              <a:rPr lang="en-US" altLang="zh-CN" dirty="0" err="1"/>
              <a:t>Iconfont</a:t>
            </a:r>
            <a:r>
              <a:rPr lang="zh-CN" altLang="en-US" dirty="0"/>
              <a:t>，我们初步实现了界面的设计。并结合墨刀中给出的</a:t>
            </a:r>
            <a:r>
              <a:rPr lang="en-US" altLang="zh-CN" dirty="0"/>
              <a:t>android</a:t>
            </a:r>
            <a:r>
              <a:rPr lang="zh-CN" altLang="en-US" dirty="0"/>
              <a:t>代码，在</a:t>
            </a:r>
            <a:r>
              <a:rPr lang="en-US" altLang="zh-CN" dirty="0"/>
              <a:t>android studio</a:t>
            </a:r>
            <a:r>
              <a:rPr lang="zh-CN" altLang="en-US" dirty="0"/>
              <a:t>上将界面进行了实现。</a:t>
            </a:r>
            <a:endParaRPr kumimoji="0" lang="zh-CN" altLang="en-US" sz="2400" b="1"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3" name="图片 2">
            <a:extLst>
              <a:ext uri="{FF2B5EF4-FFF2-40B4-BE49-F238E27FC236}">
                <a16:creationId xmlns:a16="http://schemas.microsoft.com/office/drawing/2014/main" id="{6EFB2DE5-78A2-4D5B-9982-FF6C8288B8E7}"/>
              </a:ext>
            </a:extLst>
          </p:cNvPr>
          <p:cNvPicPr>
            <a:picLocks noChangeAspect="1"/>
          </p:cNvPicPr>
          <p:nvPr/>
        </p:nvPicPr>
        <p:blipFill>
          <a:blip r:embed="rId2"/>
          <a:stretch>
            <a:fillRect/>
          </a:stretch>
        </p:blipFill>
        <p:spPr>
          <a:xfrm>
            <a:off x="849514" y="4043039"/>
            <a:ext cx="6454700" cy="1770144"/>
          </a:xfrm>
          <a:prstGeom prst="rect">
            <a:avLst/>
          </a:prstGeom>
        </p:spPr>
      </p:pic>
      <p:pic>
        <p:nvPicPr>
          <p:cNvPr id="4" name="图片 3">
            <a:extLst>
              <a:ext uri="{FF2B5EF4-FFF2-40B4-BE49-F238E27FC236}">
                <a16:creationId xmlns:a16="http://schemas.microsoft.com/office/drawing/2014/main" id="{3A9AAD6B-014B-42DD-AAEC-668BDC28F811}"/>
              </a:ext>
            </a:extLst>
          </p:cNvPr>
          <p:cNvPicPr>
            <a:picLocks noChangeAspect="1"/>
          </p:cNvPicPr>
          <p:nvPr/>
        </p:nvPicPr>
        <p:blipFill>
          <a:blip r:embed="rId3"/>
          <a:stretch>
            <a:fillRect/>
          </a:stretch>
        </p:blipFill>
        <p:spPr>
          <a:xfrm>
            <a:off x="1021792" y="5964157"/>
            <a:ext cx="5920446" cy="2091806"/>
          </a:xfrm>
          <a:prstGeom prst="rect">
            <a:avLst/>
          </a:prstGeom>
        </p:spPr>
      </p:pic>
      <p:pic>
        <p:nvPicPr>
          <p:cNvPr id="5" name="图片 4">
            <a:extLst>
              <a:ext uri="{FF2B5EF4-FFF2-40B4-BE49-F238E27FC236}">
                <a16:creationId xmlns:a16="http://schemas.microsoft.com/office/drawing/2014/main" id="{0A935638-58A1-447A-999F-72630A55A9CF}"/>
              </a:ext>
            </a:extLst>
          </p:cNvPr>
          <p:cNvPicPr>
            <a:picLocks noChangeAspect="1"/>
          </p:cNvPicPr>
          <p:nvPr/>
        </p:nvPicPr>
        <p:blipFill>
          <a:blip r:embed="rId4"/>
          <a:stretch>
            <a:fillRect/>
          </a:stretch>
        </p:blipFill>
        <p:spPr>
          <a:xfrm>
            <a:off x="7173957" y="5867849"/>
            <a:ext cx="5428860" cy="2284422"/>
          </a:xfrm>
          <a:prstGeom prst="rect">
            <a:avLst/>
          </a:prstGeom>
        </p:spPr>
      </p:pic>
    </p:spTree>
    <p:extLst>
      <p:ext uri="{BB962C8B-B14F-4D97-AF65-F5344CB8AC3E}">
        <p14:creationId xmlns:p14="http://schemas.microsoft.com/office/powerpoint/2010/main" val="3036485433"/>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xmlns:m="http://schemas.openxmlformats.org/officeDocument/2006/math" xmlns:a14="http://schemas.microsoft.com/office/drawing/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但是"/>
          <p:cNvSpPr txBox="1">
            <a:spLocks noGrp="1"/>
          </p:cNvSpPr>
          <p:nvPr>
            <p:ph type="title"/>
          </p:nvPr>
        </p:nvSpPr>
        <p:spPr>
          <a:prstGeom prst="rect">
            <a:avLst/>
          </a:prstGeom>
        </p:spPr>
        <p:txBody>
          <a:bodyPr/>
          <a:lstStyle>
            <a:lvl1pPr defTabSz="525779">
              <a:spcBef>
                <a:spcPts val="1400"/>
              </a:spcBef>
              <a:defRPr sz="6300"/>
            </a:lvl1pPr>
          </a:lstStyle>
          <a:p>
            <a:r>
              <a:rPr lang="en-US" altLang="zh-CN" dirty="0"/>
              <a:t>UI</a:t>
            </a:r>
            <a:r>
              <a:rPr lang="zh-CN" altLang="en-US" dirty="0"/>
              <a:t> </a:t>
            </a:r>
            <a:r>
              <a:rPr lang="en-US" altLang="zh-CN" dirty="0"/>
              <a:t>Design</a:t>
            </a:r>
            <a:endParaRPr dirty="0"/>
          </a:p>
        </p:txBody>
      </p:sp>
      <p:pic>
        <p:nvPicPr>
          <p:cNvPr id="144" name="图像" descr="图像"/>
          <p:cNvPicPr>
            <a:picLocks noChangeAspect="1"/>
          </p:cNvPicPr>
          <p:nvPr/>
        </p:nvPicPr>
        <p:blipFill>
          <a:blip r:embed="rId2">
            <a:extLst/>
          </a:blip>
          <a:stretch>
            <a:fillRect/>
          </a:stretch>
        </p:blipFill>
        <p:spPr>
          <a:xfrm>
            <a:off x="1265124" y="2990850"/>
            <a:ext cx="3442407" cy="6024212"/>
          </a:xfrm>
          <a:prstGeom prst="rect">
            <a:avLst/>
          </a:prstGeom>
          <a:ln w="12700">
            <a:miter lim="400000"/>
          </a:ln>
        </p:spPr>
      </p:pic>
      <p:pic>
        <p:nvPicPr>
          <p:cNvPr id="145" name="图像" descr="图像"/>
          <p:cNvPicPr>
            <a:picLocks noChangeAspect="1"/>
          </p:cNvPicPr>
          <p:nvPr/>
        </p:nvPicPr>
        <p:blipFill>
          <a:blip r:embed="rId3">
            <a:extLst/>
          </a:blip>
          <a:stretch>
            <a:fillRect/>
          </a:stretch>
        </p:blipFill>
        <p:spPr>
          <a:xfrm>
            <a:off x="6615393" y="2990850"/>
            <a:ext cx="3442407" cy="605127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circle/>
      </p:transition>
    </mc:Choice>
    <mc:Fallback xmlns="" xmlns:m="http://schemas.openxmlformats.org/officeDocument/2006/math" xmlns:a14="http://schemas.microsoft.com/office/drawing/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66B45-26F6-47AD-B018-108F2F393625}"/>
              </a:ext>
            </a:extLst>
          </p:cNvPr>
          <p:cNvSpPr>
            <a:spLocks noGrp="1"/>
          </p:cNvSpPr>
          <p:nvPr>
            <p:ph type="title"/>
          </p:nvPr>
        </p:nvSpPr>
        <p:spPr/>
        <p:txBody>
          <a:bodyPr/>
          <a:lstStyle/>
          <a:p>
            <a:r>
              <a:rPr lang="en-US" altLang="zh-CN" dirty="0" err="1"/>
              <a:t>DataBase</a:t>
            </a:r>
            <a:endParaRPr lang="zh-CN" altLang="en-US" dirty="0"/>
          </a:p>
        </p:txBody>
      </p:sp>
      <p:sp>
        <p:nvSpPr>
          <p:cNvPr id="3" name="文本框 2">
            <a:extLst>
              <a:ext uri="{FF2B5EF4-FFF2-40B4-BE49-F238E27FC236}">
                <a16:creationId xmlns:a16="http://schemas.microsoft.com/office/drawing/2014/main" id="{5AEF0E9B-0935-4B4E-B15B-334054BDA15F}"/>
              </a:ext>
            </a:extLst>
          </p:cNvPr>
          <p:cNvSpPr txBox="1"/>
          <p:nvPr/>
        </p:nvSpPr>
        <p:spPr>
          <a:xfrm>
            <a:off x="508000" y="2437808"/>
            <a:ext cx="10919791"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b="1" dirty="0"/>
              <a:t>数据库我们使用了</a:t>
            </a:r>
            <a:r>
              <a:rPr lang="en-US" altLang="zh-CN" b="1" dirty="0" err="1"/>
              <a:t>LitePal</a:t>
            </a:r>
            <a:endParaRPr lang="en-US" altLang="zh-CN" b="1" dirty="0"/>
          </a:p>
          <a:p>
            <a:pPr algn="l"/>
            <a:r>
              <a:rPr lang="en-US" altLang="zh-CN" dirty="0" err="1"/>
              <a:t>LitePal</a:t>
            </a:r>
            <a:r>
              <a:rPr lang="zh-CN" altLang="en-US" dirty="0"/>
              <a:t>是一款开源的</a:t>
            </a:r>
            <a:r>
              <a:rPr lang="en-US" altLang="zh-CN" dirty="0"/>
              <a:t>Android</a:t>
            </a:r>
            <a:r>
              <a:rPr lang="zh-CN" altLang="en-US" dirty="0"/>
              <a:t>数据库框架，采用了对象关系映射</a:t>
            </a:r>
            <a:r>
              <a:rPr lang="en-US" altLang="zh-CN" dirty="0"/>
              <a:t>(ORM)</a:t>
            </a:r>
            <a:r>
              <a:rPr lang="zh-CN" altLang="en-US" dirty="0"/>
              <a:t>的模式，将平时开发时最常用的一些数据库功能进行了封装，使得开发者不用编写一行</a:t>
            </a:r>
            <a:r>
              <a:rPr lang="en-US" altLang="zh-CN" dirty="0"/>
              <a:t>SQL</a:t>
            </a:r>
            <a:r>
              <a:rPr lang="zh-CN" altLang="en-US" dirty="0"/>
              <a:t>语句就可以完成各种建表、増删改查的操作。</a:t>
            </a:r>
            <a:endParaRPr lang="en-US" altLang="zh-CN" b="1" dirty="0"/>
          </a:p>
          <a:p>
            <a:pPr marL="0" marR="0" indent="0" algn="l" defTabSz="584200" rtl="0" fontAlgn="auto" latinLnBrk="0" hangingPunct="0">
              <a:lnSpc>
                <a:spcPct val="100000"/>
              </a:lnSpc>
              <a:spcBef>
                <a:spcPts val="0"/>
              </a:spcBef>
              <a:spcAft>
                <a:spcPts val="0"/>
              </a:spcAft>
              <a:buClrTx/>
              <a:buSzTx/>
              <a:buFontTx/>
              <a:buNone/>
              <a:tabLst/>
            </a:pPr>
            <a:endParaRPr kumimoji="0" lang="zh-CN" altLang="en-US" sz="2400" b="1"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4" name="图片 3">
            <a:extLst>
              <a:ext uri="{FF2B5EF4-FFF2-40B4-BE49-F238E27FC236}">
                <a16:creationId xmlns:a16="http://schemas.microsoft.com/office/drawing/2014/main" id="{BD0FD3B9-E532-4303-A70F-B873EDFDB5E8}"/>
              </a:ext>
            </a:extLst>
          </p:cNvPr>
          <p:cNvPicPr>
            <a:picLocks noChangeAspect="1"/>
          </p:cNvPicPr>
          <p:nvPr/>
        </p:nvPicPr>
        <p:blipFill>
          <a:blip r:embed="rId2"/>
          <a:stretch>
            <a:fillRect/>
          </a:stretch>
        </p:blipFill>
        <p:spPr>
          <a:xfrm>
            <a:off x="955999" y="4224454"/>
            <a:ext cx="6218034" cy="364553"/>
          </a:xfrm>
          <a:prstGeom prst="rect">
            <a:avLst/>
          </a:prstGeom>
        </p:spPr>
      </p:pic>
      <p:pic>
        <p:nvPicPr>
          <p:cNvPr id="5" name="图片 4">
            <a:extLst>
              <a:ext uri="{FF2B5EF4-FFF2-40B4-BE49-F238E27FC236}">
                <a16:creationId xmlns:a16="http://schemas.microsoft.com/office/drawing/2014/main" id="{B9D8BF15-60EC-42EA-9F64-9FFD4523B03D}"/>
              </a:ext>
            </a:extLst>
          </p:cNvPr>
          <p:cNvPicPr>
            <a:picLocks noChangeAspect="1"/>
          </p:cNvPicPr>
          <p:nvPr/>
        </p:nvPicPr>
        <p:blipFill>
          <a:blip r:embed="rId3"/>
          <a:stretch>
            <a:fillRect/>
          </a:stretch>
        </p:blipFill>
        <p:spPr>
          <a:xfrm>
            <a:off x="955999" y="5366541"/>
            <a:ext cx="7412384" cy="4015316"/>
          </a:xfrm>
          <a:prstGeom prst="rect">
            <a:avLst/>
          </a:prstGeom>
        </p:spPr>
      </p:pic>
      <p:pic>
        <p:nvPicPr>
          <p:cNvPr id="6" name="图片 5">
            <a:extLst>
              <a:ext uri="{FF2B5EF4-FFF2-40B4-BE49-F238E27FC236}">
                <a16:creationId xmlns:a16="http://schemas.microsoft.com/office/drawing/2014/main" id="{0E579C81-69A6-4A6A-9FF3-B78397DD834B}"/>
              </a:ext>
            </a:extLst>
          </p:cNvPr>
          <p:cNvPicPr>
            <a:picLocks noChangeAspect="1"/>
          </p:cNvPicPr>
          <p:nvPr/>
        </p:nvPicPr>
        <p:blipFill>
          <a:blip r:embed="rId4"/>
          <a:stretch>
            <a:fillRect/>
          </a:stretch>
        </p:blipFill>
        <p:spPr>
          <a:xfrm>
            <a:off x="955999" y="4700899"/>
            <a:ext cx="5921253" cy="495343"/>
          </a:xfrm>
          <a:prstGeom prst="rect">
            <a:avLst/>
          </a:prstGeom>
        </p:spPr>
      </p:pic>
    </p:spTree>
    <p:extLst>
      <p:ext uri="{BB962C8B-B14F-4D97-AF65-F5344CB8AC3E}">
        <p14:creationId xmlns:p14="http://schemas.microsoft.com/office/powerpoint/2010/main" val="31270427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C4CA6-4066-492F-9FBF-D2F6441D809B}"/>
              </a:ext>
            </a:extLst>
          </p:cNvPr>
          <p:cNvSpPr>
            <a:spLocks noGrp="1"/>
          </p:cNvSpPr>
          <p:nvPr>
            <p:ph type="title"/>
          </p:nvPr>
        </p:nvSpPr>
        <p:spPr/>
        <p:txBody>
          <a:bodyPr/>
          <a:lstStyle/>
          <a:p>
            <a:r>
              <a:rPr lang="en-US" altLang="zh-CN" dirty="0"/>
              <a:t>Edit Activity</a:t>
            </a:r>
            <a:endParaRPr lang="zh-CN" altLang="en-US" dirty="0"/>
          </a:p>
        </p:txBody>
      </p:sp>
      <p:sp>
        <p:nvSpPr>
          <p:cNvPr id="3" name="文本框 2">
            <a:extLst>
              <a:ext uri="{FF2B5EF4-FFF2-40B4-BE49-F238E27FC236}">
                <a16:creationId xmlns:a16="http://schemas.microsoft.com/office/drawing/2014/main" id="{29737296-661D-4E08-8AF0-A503A87FF7CF}"/>
              </a:ext>
            </a:extLst>
          </p:cNvPr>
          <p:cNvSpPr txBox="1"/>
          <p:nvPr/>
        </p:nvSpPr>
        <p:spPr>
          <a:xfrm>
            <a:off x="-1351722" y="2507238"/>
            <a:ext cx="1046921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dirty="0"/>
              <a:t>备忘录主要实现得是增、删、改、查四项功能</a:t>
            </a:r>
            <a:r>
              <a:rPr lang="en-US" altLang="zh-CN" dirty="0"/>
              <a:t>:</a:t>
            </a:r>
            <a:endParaRPr kumimoji="0" lang="zh-CN" alt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4" name="图片 3">
            <a:extLst>
              <a:ext uri="{FF2B5EF4-FFF2-40B4-BE49-F238E27FC236}">
                <a16:creationId xmlns:a16="http://schemas.microsoft.com/office/drawing/2014/main" id="{EC4A8B04-10D2-4882-8AED-42653EC150F3}"/>
              </a:ext>
            </a:extLst>
          </p:cNvPr>
          <p:cNvPicPr>
            <a:picLocks noChangeAspect="1"/>
          </p:cNvPicPr>
          <p:nvPr/>
        </p:nvPicPr>
        <p:blipFill>
          <a:blip r:embed="rId2"/>
          <a:stretch>
            <a:fillRect/>
          </a:stretch>
        </p:blipFill>
        <p:spPr>
          <a:xfrm>
            <a:off x="764254" y="3047936"/>
            <a:ext cx="7624372" cy="4305217"/>
          </a:xfrm>
          <a:prstGeom prst="rect">
            <a:avLst/>
          </a:prstGeom>
        </p:spPr>
      </p:pic>
      <p:sp>
        <p:nvSpPr>
          <p:cNvPr id="5" name="文本框 4">
            <a:extLst>
              <a:ext uri="{FF2B5EF4-FFF2-40B4-BE49-F238E27FC236}">
                <a16:creationId xmlns:a16="http://schemas.microsoft.com/office/drawing/2014/main" id="{1A892DBD-99C0-4A97-85B0-F96DBC0E8BEC}"/>
              </a:ext>
            </a:extLst>
          </p:cNvPr>
          <p:cNvSpPr txBox="1"/>
          <p:nvPr/>
        </p:nvSpPr>
        <p:spPr>
          <a:xfrm>
            <a:off x="3388160" y="7564664"/>
            <a:ext cx="19966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zh-CN" altLang="en-US" dirty="0"/>
              <a:t>增加事件</a:t>
            </a:r>
            <a:endParaRPr kumimoji="0" lang="zh-CN" alt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75661691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136</TotalTime>
  <Words>338</Words>
  <Application>Microsoft Office PowerPoint</Application>
  <PresentationFormat>自定义</PresentationFormat>
  <Paragraphs>38</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Bodoni SvtyTwo ITC TT-Book</vt:lpstr>
      <vt:lpstr>Helvetica Neue</vt:lpstr>
      <vt:lpstr>Palatino</vt:lpstr>
      <vt:lpstr>Zapf Dingbats</vt:lpstr>
      <vt:lpstr>Helvetica</vt:lpstr>
      <vt:lpstr>New_Template4</vt:lpstr>
      <vt:lpstr>toDo</vt:lpstr>
      <vt:lpstr>Introduction </vt:lpstr>
      <vt:lpstr>Project Goals </vt:lpstr>
      <vt:lpstr>Details </vt:lpstr>
      <vt:lpstr>UML Diagram</vt:lpstr>
      <vt:lpstr>UI Design</vt:lpstr>
      <vt:lpstr>UI Design</vt:lpstr>
      <vt:lpstr>DataBase</vt:lpstr>
      <vt:lpstr>Edit Activity</vt:lpstr>
      <vt:lpstr>Edit Activity</vt:lpstr>
      <vt:lpstr>Edit Activity</vt:lpstr>
      <vt:lpstr>Edit Activity</vt:lpstr>
      <vt:lpstr>Display</vt:lpstr>
      <vt:lpstr>分工</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dc:title>
  <cp:lastModifiedBy>duan shitong</cp:lastModifiedBy>
  <cp:revision>12</cp:revision>
  <dcterms:modified xsi:type="dcterms:W3CDTF">2019-06-07T09:58:50Z</dcterms:modified>
</cp:coreProperties>
</file>