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" y="6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F94D-E822-48CF-8C91-98AE21FE5F7F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38A5-5534-40FA-9413-8A2296503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61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F94D-E822-48CF-8C91-98AE21FE5F7F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38A5-5534-40FA-9413-8A2296503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86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F94D-E822-48CF-8C91-98AE21FE5F7F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38A5-5534-40FA-9413-8A2296503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12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F94D-E822-48CF-8C91-98AE21FE5F7F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38A5-5534-40FA-9413-8A2296503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65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F94D-E822-48CF-8C91-98AE21FE5F7F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38A5-5534-40FA-9413-8A2296503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3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F94D-E822-48CF-8C91-98AE21FE5F7F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38A5-5534-40FA-9413-8A2296503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98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F94D-E822-48CF-8C91-98AE21FE5F7F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38A5-5534-40FA-9413-8A2296503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7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F94D-E822-48CF-8C91-98AE21FE5F7F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38A5-5534-40FA-9413-8A2296503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84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F94D-E822-48CF-8C91-98AE21FE5F7F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38A5-5534-40FA-9413-8A2296503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49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F94D-E822-48CF-8C91-98AE21FE5F7F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38A5-5534-40FA-9413-8A2296503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19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F94D-E822-48CF-8C91-98AE21FE5F7F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38A5-5534-40FA-9413-8A2296503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32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BF94D-E822-48CF-8C91-98AE21FE5F7F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338A5-5534-40FA-9413-8A2296503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947651" y="297952"/>
            <a:ext cx="9966960" cy="10857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asdf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062941" y="761673"/>
            <a:ext cx="1205345" cy="44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Home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3549535" y="761673"/>
            <a:ext cx="1205345" cy="44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Contacts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6522723" y="761673"/>
            <a:ext cx="1205345" cy="44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8114609" y="761673"/>
            <a:ext cx="1205345" cy="44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……..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5036129" y="761673"/>
            <a:ext cx="1205345" cy="44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Phone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036129" y="345147"/>
            <a:ext cx="143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应用程序层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47651" y="1430939"/>
            <a:ext cx="9966960" cy="19698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1345916" y="1894660"/>
            <a:ext cx="1922370" cy="44888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Activity Manager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3523663" y="1894660"/>
            <a:ext cx="1973009" cy="44888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 Manager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5803419" y="1888437"/>
            <a:ext cx="2045924" cy="44888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Content Manager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8217351" y="1847466"/>
            <a:ext cx="1659383" cy="44888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 System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1130850" y="2535749"/>
            <a:ext cx="1762585" cy="6595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Package Manager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036129" y="1478134"/>
            <a:ext cx="287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应用程序框架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49628" y="3433499"/>
            <a:ext cx="9966960" cy="23303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1028905" y="4108172"/>
            <a:ext cx="1864530" cy="37189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Surface Manager</a:t>
            </a:r>
            <a:endParaRPr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1047861" y="5110895"/>
            <a:ext cx="1060145" cy="3833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SGL</a:t>
            </a:r>
            <a:endParaRPr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1037306" y="4572535"/>
            <a:ext cx="1520959" cy="3833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OpenGL | ES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2089051" y="3480693"/>
            <a:ext cx="143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函数库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136066" y="3628036"/>
            <a:ext cx="3542159" cy="1902895"/>
          </a:xfrm>
          <a:prstGeom prst="rect">
            <a:avLst/>
          </a:prstGeom>
          <a:solidFill>
            <a:schemeClr val="accent3">
              <a:alpha val="2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78473" y="5797090"/>
            <a:ext cx="9966960" cy="10857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圆角矩形 70"/>
          <p:cNvSpPr/>
          <p:nvPr/>
        </p:nvSpPr>
        <p:spPr>
          <a:xfrm>
            <a:off x="1132654" y="6271801"/>
            <a:ext cx="1603873" cy="44888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Display Driver</a:t>
            </a:r>
            <a:endParaRPr lang="zh-CN" altLang="en-US" dirty="0"/>
          </a:p>
        </p:txBody>
      </p:sp>
      <p:sp>
        <p:nvSpPr>
          <p:cNvPr id="72" name="圆角矩形 71"/>
          <p:cNvSpPr/>
          <p:nvPr/>
        </p:nvSpPr>
        <p:spPr>
          <a:xfrm>
            <a:off x="2890709" y="6260811"/>
            <a:ext cx="1609372" cy="44888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Camera Driver</a:t>
            </a:r>
            <a:endParaRPr lang="zh-CN" altLang="en-US" dirty="0"/>
          </a:p>
        </p:txBody>
      </p:sp>
      <p:sp>
        <p:nvSpPr>
          <p:cNvPr id="73" name="圆角矩形 72"/>
          <p:cNvSpPr/>
          <p:nvPr/>
        </p:nvSpPr>
        <p:spPr>
          <a:xfrm>
            <a:off x="5474375" y="6271801"/>
            <a:ext cx="1797980" cy="44888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Power Manager</a:t>
            </a:r>
            <a:endParaRPr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7404395" y="6260811"/>
            <a:ext cx="1575218" cy="44888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WiFi</a:t>
            </a:r>
            <a:r>
              <a:rPr lang="en-US" altLang="zh-CN" dirty="0" smtClean="0"/>
              <a:t> Manager</a:t>
            </a:r>
            <a:endParaRPr lang="zh-CN" altLang="en-US" dirty="0"/>
          </a:p>
        </p:txBody>
      </p:sp>
      <p:sp>
        <p:nvSpPr>
          <p:cNvPr id="75" name="圆角矩形 74"/>
          <p:cNvSpPr/>
          <p:nvPr/>
        </p:nvSpPr>
        <p:spPr>
          <a:xfrm>
            <a:off x="4598074" y="6260811"/>
            <a:ext cx="744261" cy="44888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IPC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5036129" y="5844285"/>
            <a:ext cx="143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Linux</a:t>
            </a:r>
            <a:r>
              <a:rPr lang="zh-CN" altLang="en-US" b="1" dirty="0" smtClean="0">
                <a:solidFill>
                  <a:schemeClr val="bg1"/>
                </a:solidFill>
              </a:rPr>
              <a:t>内核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2960023" y="2535749"/>
            <a:ext cx="1667145" cy="6594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Telephony Manager</a:t>
            </a:r>
            <a:endParaRPr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4694646" y="2534039"/>
            <a:ext cx="1667145" cy="6594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 Manager</a:t>
            </a:r>
            <a:endParaRPr lang="zh-CN" altLang="en-US" dirty="0"/>
          </a:p>
        </p:txBody>
      </p:sp>
      <p:sp>
        <p:nvSpPr>
          <p:cNvPr id="79" name="圆角矩形 78"/>
          <p:cNvSpPr/>
          <p:nvPr/>
        </p:nvSpPr>
        <p:spPr>
          <a:xfrm>
            <a:off x="6513171" y="2534039"/>
            <a:ext cx="1667145" cy="6594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Location Manager</a:t>
            </a:r>
            <a:endParaRPr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8393343" y="2575135"/>
            <a:ext cx="1667145" cy="6594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Notification Manager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7728068" y="3580819"/>
            <a:ext cx="275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ANDROID RUNTIME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3112849" y="4089690"/>
            <a:ext cx="1952374" cy="3833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Media Framework</a:t>
            </a:r>
            <a:endParaRPr lang="zh-CN" altLang="en-US" dirty="0"/>
          </a:p>
        </p:txBody>
      </p:sp>
      <p:sp>
        <p:nvSpPr>
          <p:cNvPr id="84" name="圆角矩形 83"/>
          <p:cNvSpPr/>
          <p:nvPr/>
        </p:nvSpPr>
        <p:spPr>
          <a:xfrm>
            <a:off x="3131804" y="5232473"/>
            <a:ext cx="1060145" cy="3833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SSL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3121249" y="4694113"/>
            <a:ext cx="1306689" cy="3833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FreeType</a:t>
            </a:r>
            <a:endParaRPr lang="zh-CN" altLang="en-US" dirty="0"/>
          </a:p>
        </p:txBody>
      </p:sp>
      <p:sp>
        <p:nvSpPr>
          <p:cNvPr id="86" name="圆角矩形 85"/>
          <p:cNvSpPr/>
          <p:nvPr/>
        </p:nvSpPr>
        <p:spPr>
          <a:xfrm>
            <a:off x="5342335" y="4099963"/>
            <a:ext cx="1060145" cy="3833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SQLite</a:t>
            </a:r>
            <a:endParaRPr lang="zh-CN" altLang="en-US" dirty="0"/>
          </a:p>
        </p:txBody>
      </p:sp>
      <p:sp>
        <p:nvSpPr>
          <p:cNvPr id="87" name="圆角矩形 86"/>
          <p:cNvSpPr/>
          <p:nvPr/>
        </p:nvSpPr>
        <p:spPr>
          <a:xfrm>
            <a:off x="5361290" y="5242746"/>
            <a:ext cx="1060145" cy="3833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libc</a:t>
            </a:r>
            <a:endParaRPr lang="zh-CN" altLang="en-US" dirty="0"/>
          </a:p>
        </p:txBody>
      </p:sp>
      <p:sp>
        <p:nvSpPr>
          <p:cNvPr id="88" name="圆角矩形 87"/>
          <p:cNvSpPr/>
          <p:nvPr/>
        </p:nvSpPr>
        <p:spPr>
          <a:xfrm>
            <a:off x="5350735" y="4704386"/>
            <a:ext cx="1060145" cy="3833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WebKit</a:t>
            </a:r>
            <a:endParaRPr lang="zh-CN" altLang="en-US" dirty="0"/>
          </a:p>
        </p:txBody>
      </p:sp>
      <p:sp>
        <p:nvSpPr>
          <p:cNvPr id="89" name="圆角矩形 88"/>
          <p:cNvSpPr/>
          <p:nvPr/>
        </p:nvSpPr>
        <p:spPr>
          <a:xfrm>
            <a:off x="8020960" y="4154442"/>
            <a:ext cx="1660568" cy="38333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 Libraries</a:t>
            </a:r>
            <a:endParaRPr lang="zh-CN" altLang="en-US" dirty="0"/>
          </a:p>
        </p:txBody>
      </p:sp>
      <p:sp>
        <p:nvSpPr>
          <p:cNvPr id="90" name="圆角矩形 89"/>
          <p:cNvSpPr/>
          <p:nvPr/>
        </p:nvSpPr>
        <p:spPr>
          <a:xfrm>
            <a:off x="8329291" y="4831519"/>
            <a:ext cx="1060145" cy="38333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ART</a:t>
            </a:r>
            <a:endParaRPr lang="zh-CN" altLang="en-US" dirty="0"/>
          </a:p>
        </p:txBody>
      </p:sp>
      <p:sp>
        <p:nvSpPr>
          <p:cNvPr id="92" name="圆角矩形 91"/>
          <p:cNvSpPr/>
          <p:nvPr/>
        </p:nvSpPr>
        <p:spPr>
          <a:xfrm>
            <a:off x="9089125" y="6271801"/>
            <a:ext cx="1575218" cy="44888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30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60</Words>
  <Application>Microsoft Office PowerPoint</Application>
  <PresentationFormat>宽屏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2213994603@qq.com</dc:creator>
  <cp:lastModifiedBy>2213994603@qq.com</cp:lastModifiedBy>
  <cp:revision>4</cp:revision>
  <dcterms:created xsi:type="dcterms:W3CDTF">2017-02-26T07:32:38Z</dcterms:created>
  <dcterms:modified xsi:type="dcterms:W3CDTF">2017-02-26T08:00:15Z</dcterms:modified>
</cp:coreProperties>
</file>