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3"/>
  </p:handoutMasterIdLst>
  <p:sldIdLst>
    <p:sldId id="256" r:id="rId3"/>
    <p:sldId id="313" r:id="rId4"/>
    <p:sldId id="283" r:id="rId5"/>
    <p:sldId id="309" r:id="rId7"/>
    <p:sldId id="277" r:id="rId8"/>
    <p:sldId id="304" r:id="rId9"/>
    <p:sldId id="312" r:id="rId10"/>
    <p:sldId id="286" r:id="rId11"/>
    <p:sldId id="262" r:id="rId12"/>
    <p:sldId id="287" r:id="rId13"/>
    <p:sldId id="288" r:id="rId14"/>
    <p:sldId id="296" r:id="rId15"/>
    <p:sldId id="361" r:id="rId16"/>
    <p:sldId id="297" r:id="rId17"/>
    <p:sldId id="299" r:id="rId18"/>
    <p:sldId id="357" r:id="rId19"/>
    <p:sldId id="358" r:id="rId20"/>
    <p:sldId id="300" r:id="rId21"/>
    <p:sldId id="301" r:id="rId22"/>
    <p:sldId id="377" r:id="rId23"/>
    <p:sldId id="339" r:id="rId24"/>
    <p:sldId id="280" r:id="rId25"/>
    <p:sldId id="303" r:id="rId26"/>
    <p:sldId id="352" r:id="rId27"/>
    <p:sldId id="353" r:id="rId28"/>
    <p:sldId id="340" r:id="rId29"/>
    <p:sldId id="341" r:id="rId30"/>
    <p:sldId id="281" r:id="rId31"/>
    <p:sldId id="276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00000"/>
    <a:srgbClr val="CC0000"/>
    <a:srgbClr val="BF0000"/>
    <a:srgbClr val="163A5A"/>
    <a:srgbClr val="F60000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3" autoAdjust="0"/>
    <p:restoredTop sz="84448" autoAdjust="0"/>
  </p:normalViewPr>
  <p:slideViewPr>
    <p:cSldViewPr>
      <p:cViewPr varScale="1">
        <p:scale>
          <a:sx n="55" d="100"/>
          <a:sy n="55" d="100"/>
        </p:scale>
        <p:origin x="1974" y="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C9745-A5FA-4F4C-BE03-8EF65423E55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EAD801-0F7E-47C1-A2FB-E83142ABA4DE}">
      <dgm:prSet phldrT="[文本]" custT="1"/>
      <dgm:spPr>
        <a:solidFill>
          <a:schemeClr val="accent1">
            <a:lumMod val="40000"/>
            <a:lumOff val="60000"/>
          </a:schemeClr>
        </a:solidFill>
        <a:effectLst>
          <a:reflection stA="49000" endPos="24000" dist="25400" dir="5400000" sy="-100000" algn="bl" rotWithShape="0"/>
        </a:effectLst>
      </dgm:spPr>
      <dgm:t>
        <a:bodyPr/>
        <a:lstStyle/>
        <a:p>
          <a:r>
            <a:rPr lang="zh-CN" altLang="en-US" sz="21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基本信息</a:t>
          </a:r>
          <a:endParaRPr lang="zh-CN" altLang="en-US" sz="2100" b="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869B7B-BF0D-472A-AF59-E3F7541DAF05}" cxnId="{86A087BF-10F7-43D3-8B62-3D0A3B3DF77A}" type="parTrans">
      <dgm:prSet/>
      <dgm:spPr/>
      <dgm:t>
        <a:bodyPr/>
        <a:lstStyle/>
        <a:p>
          <a:endParaRPr lang="zh-CN" altLang="en-US"/>
        </a:p>
      </dgm:t>
    </dgm:pt>
    <dgm:pt modelId="{ACF1C36D-EC22-4925-A66C-78918B79EBBC}" cxnId="{86A087BF-10F7-43D3-8B62-3D0A3B3DF77A}" type="sibTrans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459AD590-14FD-440E-B943-FD555633C3EB}">
      <dgm:prSet phldrT="[文本]" custT="1"/>
      <dgm:spPr>
        <a:solidFill>
          <a:schemeClr val="accent1">
            <a:lumMod val="40000"/>
            <a:lumOff val="60000"/>
          </a:schemeClr>
        </a:solidFill>
        <a:effectLst>
          <a:reflection stA="49000" endPos="24000" dist="25400" dir="5400000" sy="-100000" algn="bl" rotWithShape="0"/>
        </a:effectLst>
      </dgm:spPr>
      <dgm:t>
        <a:bodyPr/>
        <a:lstStyle/>
        <a:p>
          <a:r>
            <a:rPr lang="zh-CN" altLang="en-US" sz="21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求职意向</a:t>
          </a:r>
          <a:endParaRPr lang="zh-CN" altLang="en-US" sz="2100" b="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08FDEB-A144-4822-AB9F-524770A274F1}" cxnId="{BDB152C7-5073-4A8B-AA24-C6D8764CC4A3}" type="parTrans">
      <dgm:prSet/>
      <dgm:spPr/>
      <dgm:t>
        <a:bodyPr/>
        <a:lstStyle/>
        <a:p>
          <a:endParaRPr lang="zh-CN" altLang="en-US"/>
        </a:p>
      </dgm:t>
    </dgm:pt>
    <dgm:pt modelId="{B32A3368-958B-4821-95BB-F5B34E10E4FF}" cxnId="{BDB152C7-5073-4A8B-AA24-C6D8764CC4A3}" type="sibTrans">
      <dgm:prSet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30B73FA5-BCE9-4D72-BA55-581075A5D37E}">
      <dgm:prSet phldrT="[文本]" custT="1"/>
      <dgm:spPr>
        <a:solidFill>
          <a:schemeClr val="accent1">
            <a:lumMod val="40000"/>
            <a:lumOff val="60000"/>
          </a:schemeClr>
        </a:solidFill>
        <a:effectLst>
          <a:reflection stA="49000" endPos="24000" dist="25400" dir="5400000" sy="-100000" algn="bl" rotWithShape="0"/>
        </a:effectLst>
      </dgm:spPr>
      <dgm:t>
        <a:bodyPr/>
        <a:lstStyle/>
        <a:p>
          <a:r>
            <a:rPr lang="zh-CN" altLang="en-US" sz="21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教育背景</a:t>
          </a:r>
          <a:endParaRPr lang="zh-CN" altLang="en-US" sz="2100" b="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AA8E69-DF8A-43D5-9AD2-C954E96B15B0}" cxnId="{4DDC1ABD-E5B1-47E0-A8A7-0A7262AAE5BE}" type="parTrans">
      <dgm:prSet/>
      <dgm:spPr/>
      <dgm:t>
        <a:bodyPr/>
        <a:lstStyle/>
        <a:p>
          <a:endParaRPr lang="zh-CN" altLang="en-US"/>
        </a:p>
      </dgm:t>
    </dgm:pt>
    <dgm:pt modelId="{BF1B48E3-A197-4F94-972E-8B7B21E7A68E}" cxnId="{4DDC1ABD-E5B1-47E0-A8A7-0A7262AAE5BE}" type="sibTrans">
      <dgm:prSet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F7275433-1C4B-425E-8381-E7F5238A924B}">
      <dgm:prSet phldrT="[文本]" custT="1"/>
      <dgm:spPr>
        <a:solidFill>
          <a:schemeClr val="accent1">
            <a:lumMod val="40000"/>
            <a:lumOff val="60000"/>
          </a:schemeClr>
        </a:solidFill>
        <a:effectLst>
          <a:reflection stA="49000" endPos="24000" dist="25400" dir="5400000" sy="-100000" algn="bl" rotWithShape="0"/>
        </a:effectLst>
      </dgm:spPr>
      <dgm:t>
        <a:bodyPr/>
        <a:lstStyle/>
        <a:p>
          <a:r>
            <a:rPr lang="zh-CN" altLang="en-US" sz="21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工作经历</a:t>
          </a:r>
          <a:endParaRPr lang="zh-CN" altLang="en-US" sz="2100" b="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6BE14B-5848-4FCD-9837-EFE490C24660}" cxnId="{F0119C5F-2AB6-486B-810F-F22C44B5DC74}" type="parTrans">
      <dgm:prSet/>
      <dgm:spPr/>
      <dgm:t>
        <a:bodyPr/>
        <a:lstStyle/>
        <a:p>
          <a:endParaRPr lang="zh-CN" altLang="en-US"/>
        </a:p>
      </dgm:t>
    </dgm:pt>
    <dgm:pt modelId="{55AF7FBC-CDE1-4879-A2F0-41AC3F092E87}" cxnId="{F0119C5F-2AB6-486B-810F-F22C44B5DC74}" type="sibTrans">
      <dgm:prSet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06A56E0E-B85E-4E00-BCFE-EE7E7531659B}">
      <dgm:prSet phldrT="[文本]" custT="1"/>
      <dgm:spPr>
        <a:solidFill>
          <a:schemeClr val="accent1">
            <a:lumMod val="40000"/>
            <a:lumOff val="60000"/>
          </a:schemeClr>
        </a:solidFill>
        <a:effectLst>
          <a:reflection stA="49000" endPos="24000" dist="25400" dir="5400000" sy="-100000" algn="bl" rotWithShape="0"/>
        </a:effectLst>
      </dgm:spPr>
      <dgm:t>
        <a:bodyPr/>
        <a:lstStyle/>
        <a:p>
          <a:r>
            <a:rPr lang="zh-CN" altLang="en-US" sz="21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项目经验</a:t>
          </a:r>
          <a:endParaRPr lang="zh-CN" altLang="en-US" sz="2100" b="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2DC297-5D70-4C54-82FB-F3C49C2AE47D}" cxnId="{BF18DC45-97FD-4A47-AD18-5566B804832D}" type="parTrans">
      <dgm:prSet/>
      <dgm:spPr/>
      <dgm:t>
        <a:bodyPr/>
        <a:lstStyle/>
        <a:p>
          <a:endParaRPr lang="zh-CN" altLang="en-US"/>
        </a:p>
      </dgm:t>
    </dgm:pt>
    <dgm:pt modelId="{CF8AAF36-D97D-4666-88C0-EDD7989BA0DA}" cxnId="{BF18DC45-97FD-4A47-AD18-5566B804832D}" type="sibTrans">
      <dgm:prSet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FA03B451-24E2-4EB8-BDE1-6C4751A32A27}">
      <dgm:prSet phldrT="[文本]" custT="1"/>
      <dgm:spPr>
        <a:solidFill>
          <a:schemeClr val="accent1">
            <a:lumMod val="40000"/>
            <a:lumOff val="60000"/>
          </a:schemeClr>
        </a:solidFill>
        <a:effectLst>
          <a:reflection stA="49000" endPos="24000" dist="25400" dir="5400000" sy="-100000" algn="bl" rotWithShape="0"/>
        </a:effectLst>
      </dgm:spPr>
      <dgm:t>
        <a:bodyPr/>
        <a:lstStyle/>
        <a:p>
          <a:r>
            <a:rPr lang="zh-CN" altLang="en-US" sz="21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自我评价</a:t>
          </a:r>
          <a:endParaRPr lang="zh-CN" altLang="en-US" sz="2100" b="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BBBD28-AE20-41FE-9DA4-5A41CC506F56}" cxnId="{C78205A4-055F-48B0-9312-79C2032CD0EE}" type="parTrans">
      <dgm:prSet/>
      <dgm:spPr/>
      <dgm:t>
        <a:bodyPr/>
        <a:lstStyle/>
        <a:p>
          <a:endParaRPr lang="zh-CN" altLang="en-US"/>
        </a:p>
      </dgm:t>
    </dgm:pt>
    <dgm:pt modelId="{9F15D9AF-5E38-4601-8FA0-7746C0FE90A7}" cxnId="{C78205A4-055F-48B0-9312-79C2032CD0EE}" type="sibTrans">
      <dgm:prSet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CC5A2D1D-5B4B-4680-928D-A03CBBC7E0DB}">
      <dgm:prSet phldrT="[文本]"/>
      <dgm:spPr>
        <a:solidFill>
          <a:schemeClr val="accent1">
            <a:lumMod val="40000"/>
            <a:lumOff val="60000"/>
          </a:schemeClr>
        </a:solidFill>
        <a:effectLst>
          <a:reflection stA="49000" endPos="24000" dist="25400" dir="5400000" sy="-100000" algn="bl" rotWithShape="0"/>
        </a:effectLst>
      </dgm:spPr>
      <dgm:t>
        <a:bodyPr/>
        <a:lstStyle/>
        <a:p>
          <a:r>
            <a:rPr lang="zh-CN" altLang="en-US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实践经验</a:t>
          </a:r>
          <a:endParaRPr lang="zh-CN" altLang="en-US" b="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96ED7-1F8F-4215-B297-C33117814BBD}" cxnId="{7BD2D855-2355-4372-B4B1-CE2CD36906BD}" type="parTrans">
      <dgm:prSet/>
      <dgm:spPr/>
      <dgm:t>
        <a:bodyPr/>
        <a:lstStyle/>
        <a:p>
          <a:endParaRPr lang="zh-CN" altLang="en-US"/>
        </a:p>
      </dgm:t>
    </dgm:pt>
    <dgm:pt modelId="{CA923704-EEA1-4101-8158-2FC4FEF2D089}" cxnId="{7BD2D855-2355-4372-B4B1-CE2CD36906BD}" type="sibTrans">
      <dgm:prSet/>
      <dgm:spPr/>
      <dgm:t>
        <a:bodyPr/>
        <a:lstStyle/>
        <a:p>
          <a:endParaRPr lang="zh-CN" altLang="en-US"/>
        </a:p>
      </dgm:t>
    </dgm:pt>
    <dgm:pt modelId="{71D41B6A-EF36-4FBC-A1FE-8EC8F1C860E8}">
      <dgm:prSet phldrT="[文本]"/>
      <dgm:spPr>
        <a:solidFill>
          <a:schemeClr val="accent1">
            <a:lumMod val="40000"/>
            <a:lumOff val="60000"/>
          </a:schemeClr>
        </a:solidFill>
        <a:effectLst>
          <a:reflection stA="49000" endPos="24000" dist="25400" dir="5400000" sy="-100000" algn="bl" rotWithShape="0"/>
        </a:effectLst>
      </dgm:spPr>
      <dgm:t>
        <a:bodyPr/>
        <a:lstStyle/>
        <a:p>
          <a:r>
            <a:rPr lang="zh-CN" altLang="en-US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技术特长</a:t>
          </a:r>
          <a:endParaRPr lang="zh-CN" altLang="en-US" b="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8BFAC1-94B3-4056-9265-D36AD2E57FE9}" cxnId="{87E8178B-09EC-48BC-BD42-CCA4FB437C20}" type="parTrans">
      <dgm:prSet/>
      <dgm:spPr/>
      <dgm:t>
        <a:bodyPr/>
        <a:lstStyle/>
        <a:p>
          <a:endParaRPr lang="zh-CN" altLang="en-US"/>
        </a:p>
      </dgm:t>
    </dgm:pt>
    <dgm:pt modelId="{B926F9BC-4360-444C-AEE9-9AF09F3F59F3}" cxnId="{87E8178B-09EC-48BC-BD42-CCA4FB437C20}" type="sibTrans">
      <dgm:prSet/>
      <dgm:spPr/>
      <dgm:t>
        <a:bodyPr/>
        <a:lstStyle/>
        <a:p>
          <a:endParaRPr lang="zh-CN" altLang="en-US"/>
        </a:p>
      </dgm:t>
    </dgm:pt>
    <dgm:pt modelId="{B2004A7D-1144-49B0-8D72-0B529207D25B}" type="pres">
      <dgm:prSet presAssocID="{C7AC9745-A5FA-4F4C-BE03-8EF65423E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E2BCC7-12F4-4575-BF46-A83E8A23F2E1}" type="pres">
      <dgm:prSet presAssocID="{92EAD801-0F7E-47C1-A2FB-E83142ABA4DE}" presName="node" presStyleLbl="node1" presStyleIdx="0" presStyleCnt="8" custRadScaleRad="100194" custRadScaleInc="12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88C013-40AE-4613-A8E2-CA33525E5C6B}" type="pres">
      <dgm:prSet presAssocID="{92EAD801-0F7E-47C1-A2FB-E83142ABA4DE}" presName="spNode" presStyleCnt="0"/>
      <dgm:spPr/>
    </dgm:pt>
    <dgm:pt modelId="{E50FC299-A44C-4F07-998E-D3134F6253C2}" type="pres">
      <dgm:prSet presAssocID="{ACF1C36D-EC22-4925-A66C-78918B79EBBC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D881EA98-FB97-4CE4-8033-8D919F9E0987}" type="pres">
      <dgm:prSet presAssocID="{459AD590-14FD-440E-B943-FD555633C3EB}" presName="node" presStyleLbl="node1" presStyleIdx="1" presStyleCnt="8" custRadScaleRad="97413" custRadScaleInc="18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710F8-6457-4865-9145-70C0ABA36316}" type="pres">
      <dgm:prSet presAssocID="{459AD590-14FD-440E-B943-FD555633C3EB}" presName="spNode" presStyleCnt="0"/>
      <dgm:spPr/>
    </dgm:pt>
    <dgm:pt modelId="{3C382A80-192E-49BC-8B04-E72B05836EE1}" type="pres">
      <dgm:prSet presAssocID="{B32A3368-958B-4821-95BB-F5B34E10E4FF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48DEE569-B158-4CC5-A625-75286D235102}" type="pres">
      <dgm:prSet presAssocID="{30B73FA5-BCE9-4D72-BA55-581075A5D37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BB22B6-E404-4C08-BC6D-5ECCEB7BDCBD}" type="pres">
      <dgm:prSet presAssocID="{30B73FA5-BCE9-4D72-BA55-581075A5D37E}" presName="spNode" presStyleCnt="0"/>
      <dgm:spPr/>
    </dgm:pt>
    <dgm:pt modelId="{D898B91D-DD2A-49C7-9290-B408F5D78A23}" type="pres">
      <dgm:prSet presAssocID="{BF1B48E3-A197-4F94-972E-8B7B21E7A68E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7FF3EE53-E294-4982-AB52-7F1705EAFE7B}" type="pres">
      <dgm:prSet presAssocID="{F7275433-1C4B-425E-8381-E7F5238A924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B613E0-A723-4EC6-9597-CCC2B09E03D7}" type="pres">
      <dgm:prSet presAssocID="{F7275433-1C4B-425E-8381-E7F5238A924B}" presName="spNode" presStyleCnt="0"/>
      <dgm:spPr/>
    </dgm:pt>
    <dgm:pt modelId="{5529DDAC-9780-4E75-A274-D788B1F05631}" type="pres">
      <dgm:prSet presAssocID="{55AF7FBC-CDE1-4879-A2F0-41AC3F092E87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7293EB13-EA04-445A-983C-AC7503D4AAA6}" type="pres">
      <dgm:prSet presAssocID="{06A56E0E-B85E-4E00-BCFE-EE7E753165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07CECE-D72B-44D1-B0DC-07BCD2969F53}" type="pres">
      <dgm:prSet presAssocID="{06A56E0E-B85E-4E00-BCFE-EE7E7531659B}" presName="spNode" presStyleCnt="0"/>
      <dgm:spPr/>
    </dgm:pt>
    <dgm:pt modelId="{311AB4D1-29BB-4232-8BDE-BED33A1E75DB}" type="pres">
      <dgm:prSet presAssocID="{CF8AAF36-D97D-4666-88C0-EDD7989BA0DA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843E02EA-3EA4-4EBB-B203-62F18B6095B3}" type="pres">
      <dgm:prSet presAssocID="{FA03B451-24E2-4EB8-BDE1-6C4751A32A2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2493F1-FC46-49BD-ADA4-873F0D27D4E4}" type="pres">
      <dgm:prSet presAssocID="{FA03B451-24E2-4EB8-BDE1-6C4751A32A27}" presName="spNode" presStyleCnt="0"/>
      <dgm:spPr/>
    </dgm:pt>
    <dgm:pt modelId="{31560C2B-E145-4777-8A6F-FD5681F7100D}" type="pres">
      <dgm:prSet presAssocID="{9F15D9AF-5E38-4601-8FA0-7746C0FE90A7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F7219B69-ADA0-4B5D-9539-52CE552B9846}" type="pres">
      <dgm:prSet presAssocID="{CC5A2D1D-5B4B-4680-928D-A03CBBC7E0D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DAD528-F9BB-4998-A513-E457C1A95B8D}" type="pres">
      <dgm:prSet presAssocID="{CC5A2D1D-5B4B-4680-928D-A03CBBC7E0DB}" presName="spNode" presStyleCnt="0"/>
      <dgm:spPr/>
    </dgm:pt>
    <dgm:pt modelId="{759E0BEC-DEFF-44AE-8CC5-B0A225418E0B}" type="pres">
      <dgm:prSet presAssocID="{CA923704-EEA1-4101-8158-2FC4FEF2D089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E0B8F175-7455-4635-B63A-B9B582858524}" type="pres">
      <dgm:prSet presAssocID="{71D41B6A-EF36-4FBC-A1FE-8EC8F1C860E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A00C4-FF98-431F-9058-0E95C0FEBA94}" type="pres">
      <dgm:prSet presAssocID="{71D41B6A-EF36-4FBC-A1FE-8EC8F1C860E8}" presName="spNode" presStyleCnt="0"/>
      <dgm:spPr/>
    </dgm:pt>
    <dgm:pt modelId="{029B03FD-D38B-442C-AFF2-247A83DDCD53}" type="pres">
      <dgm:prSet presAssocID="{B926F9BC-4360-444C-AEE9-9AF09F3F59F3}" presName="sibTrans" presStyleLbl="sibTrans1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1947052B-7AEB-4416-A176-C1DE9BFFEE37}" type="presOf" srcId="{F7275433-1C4B-425E-8381-E7F5238A924B}" destId="{7FF3EE53-E294-4982-AB52-7F1705EAFE7B}" srcOrd="0" destOrd="0" presId="urn:microsoft.com/office/officeart/2005/8/layout/cycle6"/>
    <dgm:cxn modelId="{225D530F-AC4F-4117-B905-3FE71ABEC96C}" type="presOf" srcId="{BF1B48E3-A197-4F94-972E-8B7B21E7A68E}" destId="{D898B91D-DD2A-49C7-9290-B408F5D78A23}" srcOrd="0" destOrd="0" presId="urn:microsoft.com/office/officeart/2005/8/layout/cycle6"/>
    <dgm:cxn modelId="{0077A1C0-E228-45FC-B1FE-8600F95416D0}" type="presOf" srcId="{459AD590-14FD-440E-B943-FD555633C3EB}" destId="{D881EA98-FB97-4CE4-8033-8D919F9E0987}" srcOrd="0" destOrd="0" presId="urn:microsoft.com/office/officeart/2005/8/layout/cycle6"/>
    <dgm:cxn modelId="{BF18DC45-97FD-4A47-AD18-5566B804832D}" srcId="{C7AC9745-A5FA-4F4C-BE03-8EF65423E555}" destId="{06A56E0E-B85E-4E00-BCFE-EE7E7531659B}" srcOrd="4" destOrd="0" parTransId="{5F2DC297-5D70-4C54-82FB-F3C49C2AE47D}" sibTransId="{CF8AAF36-D97D-4666-88C0-EDD7989BA0DA}"/>
    <dgm:cxn modelId="{F57DF715-13D3-43E3-ADFB-EB3F87B8BDCB}" type="presOf" srcId="{06A56E0E-B85E-4E00-BCFE-EE7E7531659B}" destId="{7293EB13-EA04-445A-983C-AC7503D4AAA6}" srcOrd="0" destOrd="0" presId="urn:microsoft.com/office/officeart/2005/8/layout/cycle6"/>
    <dgm:cxn modelId="{85B720FC-071C-40C9-B42A-47270BC5CBE5}" type="presOf" srcId="{92EAD801-0F7E-47C1-A2FB-E83142ABA4DE}" destId="{B0E2BCC7-12F4-4575-BF46-A83E8A23F2E1}" srcOrd="0" destOrd="0" presId="urn:microsoft.com/office/officeart/2005/8/layout/cycle6"/>
    <dgm:cxn modelId="{BDB152C7-5073-4A8B-AA24-C6D8764CC4A3}" srcId="{C7AC9745-A5FA-4F4C-BE03-8EF65423E555}" destId="{459AD590-14FD-440E-B943-FD555633C3EB}" srcOrd="1" destOrd="0" parTransId="{9E08FDEB-A144-4822-AB9F-524770A274F1}" sibTransId="{B32A3368-958B-4821-95BB-F5B34E10E4FF}"/>
    <dgm:cxn modelId="{4E271705-C129-45D4-960D-A6B4224BD8D3}" type="presOf" srcId="{55AF7FBC-CDE1-4879-A2F0-41AC3F092E87}" destId="{5529DDAC-9780-4E75-A274-D788B1F05631}" srcOrd="0" destOrd="0" presId="urn:microsoft.com/office/officeart/2005/8/layout/cycle6"/>
    <dgm:cxn modelId="{7BD2D855-2355-4372-B4B1-CE2CD36906BD}" srcId="{C7AC9745-A5FA-4F4C-BE03-8EF65423E555}" destId="{CC5A2D1D-5B4B-4680-928D-A03CBBC7E0DB}" srcOrd="6" destOrd="0" parTransId="{16796ED7-1F8F-4215-B297-C33117814BBD}" sibTransId="{CA923704-EEA1-4101-8158-2FC4FEF2D089}"/>
    <dgm:cxn modelId="{77D1C58F-0497-418F-BE22-91CB3F53D9DD}" type="presOf" srcId="{B32A3368-958B-4821-95BB-F5B34E10E4FF}" destId="{3C382A80-192E-49BC-8B04-E72B05836EE1}" srcOrd="0" destOrd="0" presId="urn:microsoft.com/office/officeart/2005/8/layout/cycle6"/>
    <dgm:cxn modelId="{C78205A4-055F-48B0-9312-79C2032CD0EE}" srcId="{C7AC9745-A5FA-4F4C-BE03-8EF65423E555}" destId="{FA03B451-24E2-4EB8-BDE1-6C4751A32A27}" srcOrd="5" destOrd="0" parTransId="{44BBBD28-AE20-41FE-9DA4-5A41CC506F56}" sibTransId="{9F15D9AF-5E38-4601-8FA0-7746C0FE90A7}"/>
    <dgm:cxn modelId="{70E7A3F6-0B10-4F4F-8491-6A118CA2B4D8}" type="presOf" srcId="{CA923704-EEA1-4101-8158-2FC4FEF2D089}" destId="{759E0BEC-DEFF-44AE-8CC5-B0A225418E0B}" srcOrd="0" destOrd="0" presId="urn:microsoft.com/office/officeart/2005/8/layout/cycle6"/>
    <dgm:cxn modelId="{530052D4-1749-44D6-8124-694CD8D0AD39}" type="presOf" srcId="{C7AC9745-A5FA-4F4C-BE03-8EF65423E555}" destId="{B2004A7D-1144-49B0-8D72-0B529207D25B}" srcOrd="0" destOrd="0" presId="urn:microsoft.com/office/officeart/2005/8/layout/cycle6"/>
    <dgm:cxn modelId="{CA3A9300-A91D-451E-BCB4-AB3F51DC3BB9}" type="presOf" srcId="{9F15D9AF-5E38-4601-8FA0-7746C0FE90A7}" destId="{31560C2B-E145-4777-8A6F-FD5681F7100D}" srcOrd="0" destOrd="0" presId="urn:microsoft.com/office/officeart/2005/8/layout/cycle6"/>
    <dgm:cxn modelId="{B99CC906-E77D-4790-B21B-15A1CD98DC49}" type="presOf" srcId="{71D41B6A-EF36-4FBC-A1FE-8EC8F1C860E8}" destId="{E0B8F175-7455-4635-B63A-B9B582858524}" srcOrd="0" destOrd="0" presId="urn:microsoft.com/office/officeart/2005/8/layout/cycle6"/>
    <dgm:cxn modelId="{F0119C5F-2AB6-486B-810F-F22C44B5DC74}" srcId="{C7AC9745-A5FA-4F4C-BE03-8EF65423E555}" destId="{F7275433-1C4B-425E-8381-E7F5238A924B}" srcOrd="3" destOrd="0" parTransId="{766BE14B-5848-4FCD-9837-EFE490C24660}" sibTransId="{55AF7FBC-CDE1-4879-A2F0-41AC3F092E87}"/>
    <dgm:cxn modelId="{4DDC1ABD-E5B1-47E0-A8A7-0A7262AAE5BE}" srcId="{C7AC9745-A5FA-4F4C-BE03-8EF65423E555}" destId="{30B73FA5-BCE9-4D72-BA55-581075A5D37E}" srcOrd="2" destOrd="0" parTransId="{02AA8E69-DF8A-43D5-9AD2-C954E96B15B0}" sibTransId="{BF1B48E3-A197-4F94-972E-8B7B21E7A68E}"/>
    <dgm:cxn modelId="{A7878F8A-9C22-47EA-AED0-7F3F61B4F96B}" type="presOf" srcId="{30B73FA5-BCE9-4D72-BA55-581075A5D37E}" destId="{48DEE569-B158-4CC5-A625-75286D235102}" srcOrd="0" destOrd="0" presId="urn:microsoft.com/office/officeart/2005/8/layout/cycle6"/>
    <dgm:cxn modelId="{86A087BF-10F7-43D3-8B62-3D0A3B3DF77A}" srcId="{C7AC9745-A5FA-4F4C-BE03-8EF65423E555}" destId="{92EAD801-0F7E-47C1-A2FB-E83142ABA4DE}" srcOrd="0" destOrd="0" parTransId="{18869B7B-BF0D-472A-AF59-E3F7541DAF05}" sibTransId="{ACF1C36D-EC22-4925-A66C-78918B79EBBC}"/>
    <dgm:cxn modelId="{CCAC8DF0-45D8-4677-8755-2A0630748681}" type="presOf" srcId="{CF8AAF36-D97D-4666-88C0-EDD7989BA0DA}" destId="{311AB4D1-29BB-4232-8BDE-BED33A1E75DB}" srcOrd="0" destOrd="0" presId="urn:microsoft.com/office/officeart/2005/8/layout/cycle6"/>
    <dgm:cxn modelId="{10F7DC93-E77A-46A2-A225-59CDB54EF590}" type="presOf" srcId="{CC5A2D1D-5B4B-4680-928D-A03CBBC7E0DB}" destId="{F7219B69-ADA0-4B5D-9539-52CE552B9846}" srcOrd="0" destOrd="0" presId="urn:microsoft.com/office/officeart/2005/8/layout/cycle6"/>
    <dgm:cxn modelId="{A0B57EE1-FA51-4194-9FCF-BA0F799B06E9}" type="presOf" srcId="{B926F9BC-4360-444C-AEE9-9AF09F3F59F3}" destId="{029B03FD-D38B-442C-AFF2-247A83DDCD53}" srcOrd="0" destOrd="0" presId="urn:microsoft.com/office/officeart/2005/8/layout/cycle6"/>
    <dgm:cxn modelId="{EB594B39-245B-4C1E-B2F8-8897AE285A65}" type="presOf" srcId="{ACF1C36D-EC22-4925-A66C-78918B79EBBC}" destId="{E50FC299-A44C-4F07-998E-D3134F6253C2}" srcOrd="0" destOrd="0" presId="urn:microsoft.com/office/officeart/2005/8/layout/cycle6"/>
    <dgm:cxn modelId="{103ED24E-39A7-49AF-B452-9B559B17D875}" type="presOf" srcId="{FA03B451-24E2-4EB8-BDE1-6C4751A32A27}" destId="{843E02EA-3EA4-4EBB-B203-62F18B6095B3}" srcOrd="0" destOrd="0" presId="urn:microsoft.com/office/officeart/2005/8/layout/cycle6"/>
    <dgm:cxn modelId="{87E8178B-09EC-48BC-BD42-CCA4FB437C20}" srcId="{C7AC9745-A5FA-4F4C-BE03-8EF65423E555}" destId="{71D41B6A-EF36-4FBC-A1FE-8EC8F1C860E8}" srcOrd="7" destOrd="0" parTransId="{CF8BFAC1-94B3-4056-9265-D36AD2E57FE9}" sibTransId="{B926F9BC-4360-444C-AEE9-9AF09F3F59F3}"/>
    <dgm:cxn modelId="{D095EFA5-FE3C-4384-A4F1-CEEAA0F2654F}" type="presParOf" srcId="{B2004A7D-1144-49B0-8D72-0B529207D25B}" destId="{B0E2BCC7-12F4-4575-BF46-A83E8A23F2E1}" srcOrd="0" destOrd="0" presId="urn:microsoft.com/office/officeart/2005/8/layout/cycle6"/>
    <dgm:cxn modelId="{DBFC90D7-E69C-470A-90C5-3F1398FA1386}" type="presParOf" srcId="{B2004A7D-1144-49B0-8D72-0B529207D25B}" destId="{1988C013-40AE-4613-A8E2-CA33525E5C6B}" srcOrd="1" destOrd="0" presId="urn:microsoft.com/office/officeart/2005/8/layout/cycle6"/>
    <dgm:cxn modelId="{998ACF01-6000-42FE-9BAE-5B0F843B5A7F}" type="presParOf" srcId="{B2004A7D-1144-49B0-8D72-0B529207D25B}" destId="{E50FC299-A44C-4F07-998E-D3134F6253C2}" srcOrd="2" destOrd="0" presId="urn:microsoft.com/office/officeart/2005/8/layout/cycle6"/>
    <dgm:cxn modelId="{33A6C9FD-2869-43AE-AF64-1B57F800CA03}" type="presParOf" srcId="{B2004A7D-1144-49B0-8D72-0B529207D25B}" destId="{D881EA98-FB97-4CE4-8033-8D919F9E0987}" srcOrd="3" destOrd="0" presId="urn:microsoft.com/office/officeart/2005/8/layout/cycle6"/>
    <dgm:cxn modelId="{ABAA4AD0-243A-4330-B517-A299C8A4116D}" type="presParOf" srcId="{B2004A7D-1144-49B0-8D72-0B529207D25B}" destId="{5D0710F8-6457-4865-9145-70C0ABA36316}" srcOrd="4" destOrd="0" presId="urn:microsoft.com/office/officeart/2005/8/layout/cycle6"/>
    <dgm:cxn modelId="{671C1525-A6C9-4C0C-901E-E86A04064CD9}" type="presParOf" srcId="{B2004A7D-1144-49B0-8D72-0B529207D25B}" destId="{3C382A80-192E-49BC-8B04-E72B05836EE1}" srcOrd="5" destOrd="0" presId="urn:microsoft.com/office/officeart/2005/8/layout/cycle6"/>
    <dgm:cxn modelId="{5314CC39-17FD-45C3-A41C-400AA30A93BF}" type="presParOf" srcId="{B2004A7D-1144-49B0-8D72-0B529207D25B}" destId="{48DEE569-B158-4CC5-A625-75286D235102}" srcOrd="6" destOrd="0" presId="urn:microsoft.com/office/officeart/2005/8/layout/cycle6"/>
    <dgm:cxn modelId="{C648560E-ACA1-47A7-B3A9-6C95A506113B}" type="presParOf" srcId="{B2004A7D-1144-49B0-8D72-0B529207D25B}" destId="{A3BB22B6-E404-4C08-BC6D-5ECCEB7BDCBD}" srcOrd="7" destOrd="0" presId="urn:microsoft.com/office/officeart/2005/8/layout/cycle6"/>
    <dgm:cxn modelId="{604EE10F-5BD4-4032-8825-27A29063B1A5}" type="presParOf" srcId="{B2004A7D-1144-49B0-8D72-0B529207D25B}" destId="{D898B91D-DD2A-49C7-9290-B408F5D78A23}" srcOrd="8" destOrd="0" presId="urn:microsoft.com/office/officeart/2005/8/layout/cycle6"/>
    <dgm:cxn modelId="{43F647E8-3B94-4212-9A9C-394CB3D82912}" type="presParOf" srcId="{B2004A7D-1144-49B0-8D72-0B529207D25B}" destId="{7FF3EE53-E294-4982-AB52-7F1705EAFE7B}" srcOrd="9" destOrd="0" presId="urn:microsoft.com/office/officeart/2005/8/layout/cycle6"/>
    <dgm:cxn modelId="{0A50706A-08EF-4D61-9D47-D86EC203E476}" type="presParOf" srcId="{B2004A7D-1144-49B0-8D72-0B529207D25B}" destId="{0EB613E0-A723-4EC6-9597-CCC2B09E03D7}" srcOrd="10" destOrd="0" presId="urn:microsoft.com/office/officeart/2005/8/layout/cycle6"/>
    <dgm:cxn modelId="{52CF3A65-2CB3-43FE-8D16-8210C9653627}" type="presParOf" srcId="{B2004A7D-1144-49B0-8D72-0B529207D25B}" destId="{5529DDAC-9780-4E75-A274-D788B1F05631}" srcOrd="11" destOrd="0" presId="urn:microsoft.com/office/officeart/2005/8/layout/cycle6"/>
    <dgm:cxn modelId="{224FEB1F-54BB-4B2F-8D79-6459F16B59FE}" type="presParOf" srcId="{B2004A7D-1144-49B0-8D72-0B529207D25B}" destId="{7293EB13-EA04-445A-983C-AC7503D4AAA6}" srcOrd="12" destOrd="0" presId="urn:microsoft.com/office/officeart/2005/8/layout/cycle6"/>
    <dgm:cxn modelId="{3B72FC44-B75E-4E4F-9E39-EEC13C47EE3A}" type="presParOf" srcId="{B2004A7D-1144-49B0-8D72-0B529207D25B}" destId="{F007CECE-D72B-44D1-B0DC-07BCD2969F53}" srcOrd="13" destOrd="0" presId="urn:microsoft.com/office/officeart/2005/8/layout/cycle6"/>
    <dgm:cxn modelId="{563F0AD7-5E07-41E0-921F-0A238934D379}" type="presParOf" srcId="{B2004A7D-1144-49B0-8D72-0B529207D25B}" destId="{311AB4D1-29BB-4232-8BDE-BED33A1E75DB}" srcOrd="14" destOrd="0" presId="urn:microsoft.com/office/officeart/2005/8/layout/cycle6"/>
    <dgm:cxn modelId="{3DB961F1-4681-40BA-8760-4E678111C127}" type="presParOf" srcId="{B2004A7D-1144-49B0-8D72-0B529207D25B}" destId="{843E02EA-3EA4-4EBB-B203-62F18B6095B3}" srcOrd="15" destOrd="0" presId="urn:microsoft.com/office/officeart/2005/8/layout/cycle6"/>
    <dgm:cxn modelId="{0FB3C103-B1A8-47A5-A90F-1D51DDEF3C00}" type="presParOf" srcId="{B2004A7D-1144-49B0-8D72-0B529207D25B}" destId="{6E2493F1-FC46-49BD-ADA4-873F0D27D4E4}" srcOrd="16" destOrd="0" presId="urn:microsoft.com/office/officeart/2005/8/layout/cycle6"/>
    <dgm:cxn modelId="{C98DE949-6FD7-48CA-A4CC-4EDC86BD3C96}" type="presParOf" srcId="{B2004A7D-1144-49B0-8D72-0B529207D25B}" destId="{31560C2B-E145-4777-8A6F-FD5681F7100D}" srcOrd="17" destOrd="0" presId="urn:microsoft.com/office/officeart/2005/8/layout/cycle6"/>
    <dgm:cxn modelId="{70BEFF6A-7819-4F71-9685-F9EA30864783}" type="presParOf" srcId="{B2004A7D-1144-49B0-8D72-0B529207D25B}" destId="{F7219B69-ADA0-4B5D-9539-52CE552B9846}" srcOrd="18" destOrd="0" presId="urn:microsoft.com/office/officeart/2005/8/layout/cycle6"/>
    <dgm:cxn modelId="{3A6E9580-9F08-4639-8500-0DD582561DB4}" type="presParOf" srcId="{B2004A7D-1144-49B0-8D72-0B529207D25B}" destId="{30DAD528-F9BB-4998-A513-E457C1A95B8D}" srcOrd="19" destOrd="0" presId="urn:microsoft.com/office/officeart/2005/8/layout/cycle6"/>
    <dgm:cxn modelId="{3659A8FC-2961-4E93-B58F-CCE74161A1ED}" type="presParOf" srcId="{B2004A7D-1144-49B0-8D72-0B529207D25B}" destId="{759E0BEC-DEFF-44AE-8CC5-B0A225418E0B}" srcOrd="20" destOrd="0" presId="urn:microsoft.com/office/officeart/2005/8/layout/cycle6"/>
    <dgm:cxn modelId="{82951A81-228E-48DA-9E60-EEAEC279A380}" type="presParOf" srcId="{B2004A7D-1144-49B0-8D72-0B529207D25B}" destId="{E0B8F175-7455-4635-B63A-B9B582858524}" srcOrd="21" destOrd="0" presId="urn:microsoft.com/office/officeart/2005/8/layout/cycle6"/>
    <dgm:cxn modelId="{CBB60D97-445D-460C-B052-F7A648EE97CC}" type="presParOf" srcId="{B2004A7D-1144-49B0-8D72-0B529207D25B}" destId="{36FA00C4-FF98-431F-9058-0E95C0FEBA94}" srcOrd="22" destOrd="0" presId="urn:microsoft.com/office/officeart/2005/8/layout/cycle6"/>
    <dgm:cxn modelId="{6CEB7952-C795-41E8-B35D-40D684F5B4B1}" type="presParOf" srcId="{B2004A7D-1144-49B0-8D72-0B529207D25B}" destId="{029B03FD-D38B-442C-AFF2-247A83DDCD53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2E1FB-E855-409D-84BC-AFFB59888ECF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BFDA41-B23B-4D7D-ADF1-00B1B81ACFA4}" type="pres">
      <dgm:prSet presAssocID="{C042E1FB-E855-409D-84BC-AFFB59888E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B843B1-9A3E-4502-8425-5032A74AA050}" type="presOf" srcId="{C042E1FB-E855-409D-84BC-AFFB59888ECF}" destId="{98BFDA41-B23B-4D7D-ADF1-00B1B81ACFA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2BCC7-12F4-4575-BF46-A83E8A23F2E1}">
      <dsp:nvSpPr>
        <dsp:cNvPr id="0" name=""/>
        <dsp:cNvSpPr/>
      </dsp:nvSpPr>
      <dsp:spPr>
        <a:xfrm>
          <a:off x="4445927" y="0"/>
          <a:ext cx="1353033" cy="87947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stA="49000" endPos="24000" dist="254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0" kern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基本信息</a:t>
          </a:r>
          <a:endParaRPr lang="zh-CN" altLang="en-US" sz="2100" b="0" kern="120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88859" y="42932"/>
        <a:ext cx="1267169" cy="793607"/>
      </dsp:txXfrm>
    </dsp:sp>
    <dsp:sp modelId="{E50FC299-A44C-4F07-998E-D3134F6253C2}">
      <dsp:nvSpPr>
        <dsp:cNvPr id="0" name=""/>
        <dsp:cNvSpPr/>
      </dsp:nvSpPr>
      <dsp:spPr>
        <a:xfrm>
          <a:off x="1809822" y="370901"/>
          <a:ext cx="6107101" cy="6107101"/>
        </a:xfrm>
        <a:custGeom>
          <a:avLst/>
          <a:gdLst/>
          <a:ahLst/>
          <a:cxnLst/>
          <a:rect l="0" t="0" r="0" b="0"/>
          <a:pathLst>
            <a:path>
              <a:moveTo>
                <a:pt x="3998470" y="149880"/>
              </a:moveTo>
              <a:arcTo wR="3053550" hR="3053550" stAng="17281563" swAng="1087030"/>
            </a:path>
          </a:pathLst>
        </a:custGeom>
        <a:noFill/>
        <a:ln w="635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1EA98-FB97-4CE4-8033-8D919F9E0987}">
      <dsp:nvSpPr>
        <dsp:cNvPr id="0" name=""/>
        <dsp:cNvSpPr/>
      </dsp:nvSpPr>
      <dsp:spPr>
        <a:xfrm>
          <a:off x="6549558" y="964370"/>
          <a:ext cx="1353033" cy="87947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stA="49000" endPos="24000" dist="254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0" kern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求职意向</a:t>
          </a:r>
          <a:endParaRPr lang="zh-CN" altLang="en-US" sz="2100" b="0" kern="120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2490" y="1007302"/>
        <a:ext cx="1267169" cy="793607"/>
      </dsp:txXfrm>
    </dsp:sp>
    <dsp:sp modelId="{3C382A80-192E-49BC-8B04-E72B05836EE1}">
      <dsp:nvSpPr>
        <dsp:cNvPr id="0" name=""/>
        <dsp:cNvSpPr/>
      </dsp:nvSpPr>
      <dsp:spPr>
        <a:xfrm>
          <a:off x="2091087" y="625333"/>
          <a:ext cx="6107101" cy="6107101"/>
        </a:xfrm>
        <a:custGeom>
          <a:avLst/>
          <a:gdLst/>
          <a:ahLst/>
          <a:cxnLst/>
          <a:rect l="0" t="0" r="0" b="0"/>
          <a:pathLst>
            <a:path>
              <a:moveTo>
                <a:pt x="5502186" y="1229172"/>
              </a:moveTo>
              <a:arcTo wR="3053550" hR="3053550" stAng="19398703" swAng="1481780"/>
            </a:path>
          </a:pathLst>
        </a:custGeom>
        <a:noFill/>
        <a:ln w="635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EE569-B158-4CC5-A625-75286D235102}">
      <dsp:nvSpPr>
        <dsp:cNvPr id="0" name=""/>
        <dsp:cNvSpPr/>
      </dsp:nvSpPr>
      <dsp:spPr>
        <a:xfrm>
          <a:off x="7489602" y="3057470"/>
          <a:ext cx="1353033" cy="87947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stA="49000" endPos="24000" dist="254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0" kern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教育背景</a:t>
          </a:r>
          <a:endParaRPr lang="zh-CN" altLang="en-US" sz="2100" b="0" kern="120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32534" y="3100402"/>
        <a:ext cx="1267169" cy="793607"/>
      </dsp:txXfrm>
    </dsp:sp>
    <dsp:sp modelId="{D898B91D-DD2A-49C7-9290-B408F5D78A23}">
      <dsp:nvSpPr>
        <dsp:cNvPr id="0" name=""/>
        <dsp:cNvSpPr/>
      </dsp:nvSpPr>
      <dsp:spPr>
        <a:xfrm>
          <a:off x="2059017" y="443655"/>
          <a:ext cx="6107101" cy="6107101"/>
        </a:xfrm>
        <a:custGeom>
          <a:avLst/>
          <a:gdLst/>
          <a:ahLst/>
          <a:cxnLst/>
          <a:rect l="0" t="0" r="0" b="0"/>
          <a:pathLst>
            <a:path>
              <a:moveTo>
                <a:pt x="6073264" y="3506872"/>
              </a:moveTo>
              <a:arcTo wR="3053550" hR="3053550" stAng="512251" swAng="1528510"/>
            </a:path>
          </a:pathLst>
        </a:custGeom>
        <a:noFill/>
        <a:ln w="635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3EE53-E294-4982-AB52-7F1705EAFE7B}">
      <dsp:nvSpPr>
        <dsp:cNvPr id="0" name=""/>
        <dsp:cNvSpPr/>
      </dsp:nvSpPr>
      <dsp:spPr>
        <a:xfrm>
          <a:off x="6595237" y="5216656"/>
          <a:ext cx="1353033" cy="87947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stA="49000" endPos="24000" dist="254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0" kern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工作经历</a:t>
          </a:r>
          <a:endParaRPr lang="zh-CN" altLang="en-US" sz="2100" b="0" kern="120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38169" y="5259588"/>
        <a:ext cx="1267169" cy="793607"/>
      </dsp:txXfrm>
    </dsp:sp>
    <dsp:sp modelId="{5529DDAC-9780-4E75-A274-D788B1F05631}">
      <dsp:nvSpPr>
        <dsp:cNvPr id="0" name=""/>
        <dsp:cNvSpPr/>
      </dsp:nvSpPr>
      <dsp:spPr>
        <a:xfrm>
          <a:off x="2059017" y="443655"/>
          <a:ext cx="6107101" cy="6107101"/>
        </a:xfrm>
        <a:custGeom>
          <a:avLst/>
          <a:gdLst/>
          <a:ahLst/>
          <a:cxnLst/>
          <a:rect l="0" t="0" r="0" b="0"/>
          <a:pathLst>
            <a:path>
              <a:moveTo>
                <a:pt x="4648074" y="5657713"/>
              </a:moveTo>
              <a:arcTo wR="3053550" hR="3053550" stAng="3511257" swAng="1109466"/>
            </a:path>
          </a:pathLst>
        </a:custGeom>
        <a:noFill/>
        <a:ln w="635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3EB13-EA04-445A-983C-AC7503D4AAA6}">
      <dsp:nvSpPr>
        <dsp:cNvPr id="0" name=""/>
        <dsp:cNvSpPr/>
      </dsp:nvSpPr>
      <dsp:spPr>
        <a:xfrm>
          <a:off x="4436051" y="6111021"/>
          <a:ext cx="1353033" cy="87947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stA="49000" endPos="24000" dist="254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0" kern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项目经验</a:t>
          </a:r>
          <a:endParaRPr lang="zh-CN" altLang="en-US" sz="2100" b="0" kern="120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78983" y="6153953"/>
        <a:ext cx="1267169" cy="793607"/>
      </dsp:txXfrm>
    </dsp:sp>
    <dsp:sp modelId="{311AB4D1-29BB-4232-8BDE-BED33A1E75DB}">
      <dsp:nvSpPr>
        <dsp:cNvPr id="0" name=""/>
        <dsp:cNvSpPr/>
      </dsp:nvSpPr>
      <dsp:spPr>
        <a:xfrm>
          <a:off x="2059017" y="443655"/>
          <a:ext cx="6107101" cy="6107101"/>
        </a:xfrm>
        <a:custGeom>
          <a:avLst/>
          <a:gdLst/>
          <a:ahLst/>
          <a:cxnLst/>
          <a:rect l="0" t="0" r="0" b="0"/>
          <a:pathLst>
            <a:path>
              <a:moveTo>
                <a:pt x="2367277" y="6028983"/>
              </a:moveTo>
              <a:arcTo wR="3053550" hR="3053550" stAng="6179277" swAng="1109466"/>
            </a:path>
          </a:pathLst>
        </a:custGeom>
        <a:noFill/>
        <a:ln w="635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E02EA-3EA4-4EBB-B203-62F18B6095B3}">
      <dsp:nvSpPr>
        <dsp:cNvPr id="0" name=""/>
        <dsp:cNvSpPr/>
      </dsp:nvSpPr>
      <dsp:spPr>
        <a:xfrm>
          <a:off x="2276864" y="5216656"/>
          <a:ext cx="1353033" cy="87947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stA="49000" endPos="24000" dist="254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0" kern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自我评价</a:t>
          </a:r>
          <a:endParaRPr lang="zh-CN" altLang="en-US" sz="2100" b="0" kern="120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19796" y="5259588"/>
        <a:ext cx="1267169" cy="793607"/>
      </dsp:txXfrm>
    </dsp:sp>
    <dsp:sp modelId="{31560C2B-E145-4777-8A6F-FD5681F7100D}">
      <dsp:nvSpPr>
        <dsp:cNvPr id="0" name=""/>
        <dsp:cNvSpPr/>
      </dsp:nvSpPr>
      <dsp:spPr>
        <a:xfrm>
          <a:off x="2059017" y="443655"/>
          <a:ext cx="6107101" cy="6107101"/>
        </a:xfrm>
        <a:custGeom>
          <a:avLst/>
          <a:gdLst/>
          <a:ahLst/>
          <a:cxnLst/>
          <a:rect l="0" t="0" r="0" b="0"/>
          <a:pathLst>
            <a:path>
              <a:moveTo>
                <a:pt x="522420" y="4761635"/>
              </a:moveTo>
              <a:arcTo wR="3053550" hR="3053550" stAng="8759239" swAng="1528510"/>
            </a:path>
          </a:pathLst>
        </a:custGeom>
        <a:noFill/>
        <a:ln w="635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19B69-ADA0-4B5D-9539-52CE552B9846}">
      <dsp:nvSpPr>
        <dsp:cNvPr id="0" name=""/>
        <dsp:cNvSpPr/>
      </dsp:nvSpPr>
      <dsp:spPr>
        <a:xfrm>
          <a:off x="1382500" y="3057470"/>
          <a:ext cx="1353033" cy="87947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stA="49000" endPos="24000" dist="254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0" kern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实践经验</a:t>
          </a:r>
          <a:endParaRPr lang="zh-CN" altLang="en-US" sz="2100" b="0" kern="120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25432" y="3100402"/>
        <a:ext cx="1267169" cy="793607"/>
      </dsp:txXfrm>
    </dsp:sp>
    <dsp:sp modelId="{759E0BEC-DEFF-44AE-8CC5-B0A225418E0B}">
      <dsp:nvSpPr>
        <dsp:cNvPr id="0" name=""/>
        <dsp:cNvSpPr/>
      </dsp:nvSpPr>
      <dsp:spPr>
        <a:xfrm>
          <a:off x="2059017" y="443655"/>
          <a:ext cx="6107101" cy="6107101"/>
        </a:xfrm>
        <a:custGeom>
          <a:avLst/>
          <a:gdLst/>
          <a:ahLst/>
          <a:cxnLst/>
          <a:rect l="0" t="0" r="0" b="0"/>
          <a:pathLst>
            <a:path>
              <a:moveTo>
                <a:pt x="33836" y="2600229"/>
              </a:moveTo>
              <a:arcTo wR="3053550" hR="3053550" stAng="11312251" swAng="15285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8F175-7455-4635-B63A-B9B582858524}">
      <dsp:nvSpPr>
        <dsp:cNvPr id="0" name=""/>
        <dsp:cNvSpPr/>
      </dsp:nvSpPr>
      <dsp:spPr>
        <a:xfrm>
          <a:off x="2276864" y="898283"/>
          <a:ext cx="1353033" cy="87947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stA="49000" endPos="24000" dist="254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0" kern="12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技术特长</a:t>
          </a:r>
          <a:endParaRPr lang="zh-CN" altLang="en-US" sz="2100" b="0" kern="1200" dirty="0">
            <a:solidFill>
              <a:schemeClr val="accent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19796" y="941215"/>
        <a:ext cx="1267169" cy="793607"/>
      </dsp:txXfrm>
    </dsp:sp>
    <dsp:sp modelId="{029B03FD-D38B-442C-AFF2-247A83DDCD53}">
      <dsp:nvSpPr>
        <dsp:cNvPr id="0" name=""/>
        <dsp:cNvSpPr/>
      </dsp:nvSpPr>
      <dsp:spPr>
        <a:xfrm>
          <a:off x="2069251" y="437314"/>
          <a:ext cx="6107101" cy="6107101"/>
        </a:xfrm>
        <a:custGeom>
          <a:avLst/>
          <a:gdLst/>
          <a:ahLst/>
          <a:cxnLst/>
          <a:rect l="0" t="0" r="0" b="0"/>
          <a:pathLst>
            <a:path>
              <a:moveTo>
                <a:pt x="1448869" y="455634"/>
              </a:moveTo>
              <a:arcTo wR="3053550" hR="3053550" stAng="14297832" swAng="112234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00D6-722A-43BA-AB65-E4326F134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B0322-B1C4-430B-BDE5-B39995A61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那么我们看看你是怎么被录用的，首先是公司有了用人需求，不管是因为新增了</a:t>
            </a:r>
            <a:r>
              <a:rPr lang="zh-CN" altLang="en-US" baseline="0" dirty="0" smtClean="0"/>
              <a:t>项目，或者是有人离职，还是公司发展需要，有了需求之后，就会发布相应</a:t>
            </a:r>
            <a:r>
              <a:rPr lang="en-US" altLang="zh-CN" baseline="0" dirty="0" smtClean="0"/>
              <a:t>JD</a:t>
            </a:r>
            <a:r>
              <a:rPr lang="zh-CN" altLang="en-US" baseline="0" dirty="0" smtClean="0"/>
              <a:t>给人事部门</a:t>
            </a:r>
            <a:endParaRPr lang="en-US" altLang="zh-CN" baseline="0" dirty="0" smtClean="0"/>
          </a:p>
          <a:p>
            <a:r>
              <a:rPr lang="zh-CN" altLang="en-US" baseline="0" dirty="0" smtClean="0"/>
              <a:t>人事部门在收到通知后，马上会做两件事，第一件是在招聘网站上发布相应的招聘需求，第二件事儿就是在招聘网站、朋友圈、</a:t>
            </a:r>
            <a:r>
              <a:rPr lang="en-US" altLang="zh-CN" baseline="0" dirty="0" smtClean="0"/>
              <a:t>app</a:t>
            </a:r>
            <a:r>
              <a:rPr lang="zh-CN" altLang="en-US" baseline="0" dirty="0" smtClean="0"/>
              <a:t>等相关渠道收集简历。</a:t>
            </a:r>
            <a:endParaRPr lang="en-US" altLang="zh-CN" baseline="0" dirty="0" smtClean="0"/>
          </a:p>
          <a:p>
            <a:r>
              <a:rPr lang="zh-CN" altLang="en-US" dirty="0" smtClean="0"/>
              <a:t>再然后会进一步对简历进行筛选，挑选适合招聘</a:t>
            </a:r>
            <a:r>
              <a:rPr lang="en-US" altLang="zh-CN" dirty="0" smtClean="0"/>
              <a:t>JD</a:t>
            </a:r>
            <a:r>
              <a:rPr lang="zh-CN" altLang="en-US" dirty="0" smtClean="0"/>
              <a:t>的简历，挑选到合适人才后，会将简历发给相应的部门进行审核。审核通过的人员人事部门会电话进行面试邀约。</a:t>
            </a:r>
            <a:endParaRPr lang="en-US" altLang="zh-CN" dirty="0" smtClean="0"/>
          </a:p>
          <a:p>
            <a:r>
              <a:rPr lang="zh-CN" altLang="en-US" dirty="0" smtClean="0"/>
              <a:t>一般情况下是人事部门进行初次面试，用人部门进行二次面试，都通过者，由人事部门发放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，签订合同进入试用期，走向人生巅峰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mtClean="0"/>
              <a:t>（要体现出有责任心</a:t>
            </a:r>
            <a:r>
              <a:rPr lang="en-US" altLang="zh-CN" smtClean="0"/>
              <a:t>.</a:t>
            </a:r>
            <a:r>
              <a:rPr lang="zh-CN" altLang="en-US" smtClean="0"/>
              <a:t>踏实</a:t>
            </a:r>
            <a:r>
              <a:rPr lang="en-US" altLang="zh-CN" smtClean="0"/>
              <a:t>.</a:t>
            </a:r>
            <a:r>
              <a:rPr lang="zh-CN" altLang="en-US" smtClean="0"/>
              <a:t>稳重）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zh-CN" smtClean="0"/>
              <a:t>：本人性格开朗，稳重，待人热情大方，真诚。</a:t>
            </a:r>
            <a:endParaRPr lang="zh-CN" altLang="zh-CN" smtClean="0"/>
          </a:p>
          <a:p>
            <a:r>
              <a:rPr lang="en-US" altLang="zh-CN" smtClean="0"/>
              <a:t>2</a:t>
            </a:r>
            <a:r>
              <a:rPr lang="zh-CN" altLang="zh-CN" smtClean="0"/>
              <a:t>：工作认真负责，积极主动，能吃苦耐劳，具有良好的合作精神。</a:t>
            </a:r>
            <a:endParaRPr lang="zh-CN" altLang="zh-CN" smtClean="0"/>
          </a:p>
          <a:p>
            <a:r>
              <a:rPr lang="en-US" altLang="zh-CN" smtClean="0"/>
              <a:t>3</a:t>
            </a:r>
            <a:r>
              <a:rPr lang="zh-CN" altLang="zh-CN" smtClean="0"/>
              <a:t>：具有良好的独立思考和解决问题的能力</a:t>
            </a:r>
            <a:endParaRPr lang="zh-CN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8B4176-DD2E-473C-925B-D4FA1413B35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mtClean="0"/>
              <a:t>（要体现出有责任心</a:t>
            </a:r>
            <a:r>
              <a:rPr lang="en-US" altLang="zh-CN" smtClean="0"/>
              <a:t>.</a:t>
            </a:r>
            <a:r>
              <a:rPr lang="zh-CN" altLang="en-US" smtClean="0"/>
              <a:t>踏实</a:t>
            </a:r>
            <a:r>
              <a:rPr lang="en-US" altLang="zh-CN" smtClean="0"/>
              <a:t>.</a:t>
            </a:r>
            <a:r>
              <a:rPr lang="zh-CN" altLang="en-US" smtClean="0"/>
              <a:t>稳重）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zh-CN" smtClean="0"/>
              <a:t>：本人性格开朗，稳重，待人热情大方，真诚。</a:t>
            </a:r>
            <a:endParaRPr lang="zh-CN" altLang="zh-CN" smtClean="0"/>
          </a:p>
          <a:p>
            <a:r>
              <a:rPr lang="en-US" altLang="zh-CN" smtClean="0"/>
              <a:t>2</a:t>
            </a:r>
            <a:r>
              <a:rPr lang="zh-CN" altLang="zh-CN" smtClean="0"/>
              <a:t>：工作认真负责，积极主动，能吃苦耐劳，具有良好的合作精神。</a:t>
            </a:r>
            <a:endParaRPr lang="zh-CN" altLang="zh-CN" smtClean="0"/>
          </a:p>
          <a:p>
            <a:r>
              <a:rPr lang="en-US" altLang="zh-CN" smtClean="0"/>
              <a:t>3</a:t>
            </a:r>
            <a:r>
              <a:rPr lang="zh-CN" altLang="zh-CN" smtClean="0"/>
              <a:t>：具有良好的独立思考和解决问题的能力</a:t>
            </a:r>
            <a:endParaRPr lang="zh-CN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8B4176-DD2E-473C-925B-D4FA1413B35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37B8BD-627C-494D-A1EC-9BB18CADF60F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mtClean="0"/>
              <a:t>只有英文简历，没有中文简历</a:t>
            </a:r>
            <a:endParaRPr lang="zh-CN" altLang="en-US" smtClean="0"/>
          </a:p>
          <a:p>
            <a:r>
              <a:rPr lang="zh-CN" altLang="en-US" smtClean="0"/>
              <a:t>装饰过度（塑料封套）</a:t>
            </a:r>
            <a:endParaRPr lang="zh-CN" altLang="en-US" smtClean="0"/>
          </a:p>
          <a:p>
            <a:r>
              <a:rPr lang="zh-CN" altLang="en-US" smtClean="0"/>
              <a:t>没有应聘职位（两个以上的职位）</a:t>
            </a:r>
            <a:endParaRPr lang="zh-CN" altLang="en-US" smtClean="0"/>
          </a:p>
          <a:p>
            <a:r>
              <a:rPr lang="zh-CN" altLang="en-US" smtClean="0"/>
              <a:t>读起来费劲（字体过小、间距过密、结构不清晰、经过多次复印后字迹过浅）</a:t>
            </a:r>
            <a:endParaRPr lang="zh-CN" altLang="en-US" smtClean="0"/>
          </a:p>
          <a:p>
            <a:r>
              <a:rPr lang="zh-CN" altLang="en-US" smtClean="0"/>
              <a:t>大段描述，没有重点（费时费力，很难找到重点信息）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8B1D48-8C42-4B77-A41A-E0DFAE79B5E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安卓开发分三类：驱动开发、安卓系统开发、安卓应用开发</a:t>
            </a:r>
            <a:endParaRPr lang="en-US" altLang="zh-CN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B6ECDE-BC88-464A-A39C-B94916012B1B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毕业学校</a:t>
            </a:r>
            <a:r>
              <a:rPr lang="zh-CN" altLang="en-US" dirty="0" smtClean="0">
                <a:sym typeface="Wingdings" panose="05000000000000000000" pitchFamily="2" charset="2"/>
              </a:rPr>
              <a:t>（不要过多的介绍学校，别人没有兴趣去了解你的母校。）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所学专业（考虑是否有利于得到这个职位）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获得奖励（如果是班委、有过实际经验及良好的沟通能力）</a:t>
            </a:r>
            <a:endParaRPr lang="en-US" altLang="zh-CN" dirty="0" smtClean="0"/>
          </a:p>
          <a:p>
            <a:pPr marL="180975">
              <a:buFont typeface="Wingdings 2" pitchFamily="18" charset="2"/>
              <a:buNone/>
              <a:defRPr/>
            </a:pP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80975">
              <a:buFont typeface="Wingdings 2" pitchFamily="18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注意事项：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dirty="0" smtClean="0"/>
              <a:t>越是新近接受的教育，描述应该越完整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使用倒叙手法，忌讳写成叙述文章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如果是大专以上可写，如果没有毕业的学校，不要写入在读，不要把自己的缺点放在脸上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在时间上尽量不要有空白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548B2A-4D98-42D6-B585-7016B29E9B78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mtClean="0"/>
              <a:t>仅列明与应聘岗位或学习专业相关的职业技能，其他技能、证书与荣誉（英语证书、普通话证书等）不在此部分体现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4CFC64-5E59-4D89-A080-4C4E871D0DC8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所在岗位：做最好的修饰，与求职工作岗位接近</a:t>
            </a:r>
            <a:endParaRPr lang="zh-CN" altLang="en-US" dirty="0" smtClean="0"/>
          </a:p>
          <a:p>
            <a:r>
              <a:rPr lang="zh-CN" altLang="en-US" dirty="0" smtClean="0"/>
              <a:t>工作职能：与求职意向接近</a:t>
            </a:r>
            <a:endParaRPr lang="zh-CN" altLang="en-US" dirty="0" smtClean="0"/>
          </a:p>
          <a:p>
            <a:r>
              <a:rPr lang="zh-CN" altLang="en-US" dirty="0" smtClean="0"/>
              <a:t>工作业绩或成果：显示工作能力</a:t>
            </a:r>
            <a:endParaRPr lang="zh-CN" altLang="en-US" dirty="0" smtClean="0"/>
          </a:p>
          <a:p>
            <a:r>
              <a:rPr lang="zh-CN" altLang="en-US" dirty="0" smtClean="0"/>
              <a:t>避免职业生涯空白的部分</a:t>
            </a:r>
            <a:endParaRPr lang="zh-CN" altLang="en-US" dirty="0" smtClean="0"/>
          </a:p>
          <a:p>
            <a:r>
              <a:rPr lang="zh-CN" altLang="en-US" dirty="0" smtClean="0"/>
              <a:t>重点描述近期工作职责等内容</a:t>
            </a:r>
            <a:endParaRPr lang="zh-CN" altLang="en-US" dirty="0" smtClean="0"/>
          </a:p>
          <a:p>
            <a:r>
              <a:rPr lang="zh-CN" altLang="en-US" dirty="0" smtClean="0"/>
              <a:t>个人经验：最好能与找的职位相关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13D13B-5C98-4C5B-AF2F-2B3F2445EAF1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mtClean="0"/>
              <a:t>时间、项目名称、项目描述、担任的角色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项目描述清楚，特别是你自己负责的部分，展示你的能力</a:t>
            </a:r>
            <a:endParaRPr lang="zh-CN" altLang="en-US" smtClean="0"/>
          </a:p>
          <a:p>
            <a:endParaRPr lang="en-US" altLang="zh-CN" smtClean="0"/>
          </a:p>
          <a:p>
            <a:r>
              <a:rPr lang="zh-CN" altLang="en-US" smtClean="0"/>
              <a:t>担任的角色：如果是负责人，可表现你的管理能力、表达能力和沟通能力；如果是参与项目的人员，可表现你的执行力、技术能力等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0398B5-5C41-44B7-B490-15EDAE28BE96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625601" y="1596254"/>
            <a:ext cx="9753600" cy="3395698"/>
          </a:xfrm>
        </p:spPr>
        <p:txBody>
          <a:bodyPr anchor="t">
            <a:noAutofit/>
          </a:bodyPr>
          <a:lstStyle>
            <a:lvl1pPr algn="ctr">
              <a:defRPr sz="7800" b="1" i="0" baseline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625601" y="5122900"/>
            <a:ext cx="9753600" cy="2354863"/>
          </a:xfrm>
        </p:spPr>
        <p:txBody>
          <a:bodyPr>
            <a:normAutofit/>
          </a:bodyPr>
          <a:lstStyle>
            <a:lvl1pPr marL="0" indent="0" algn="ctr">
              <a:buNone/>
              <a:defRPr sz="3610" baseline="0">
                <a:solidFill>
                  <a:schemeClr val="bg1">
                    <a:lumMod val="85000"/>
                  </a:schemeClr>
                </a:solidFill>
              </a:defRPr>
            </a:lvl1pPr>
            <a:lvl2pPr marL="436880" indent="0" algn="ctr">
              <a:buNone/>
              <a:defRPr sz="1880"/>
            </a:lvl2pPr>
            <a:lvl3pPr marL="873760" indent="0" algn="ctr">
              <a:buNone/>
              <a:defRPr sz="1735"/>
            </a:lvl3pPr>
            <a:lvl4pPr marL="1310640" indent="0" algn="ctr">
              <a:buNone/>
              <a:defRPr sz="1590"/>
            </a:lvl4pPr>
            <a:lvl5pPr marL="1748155" indent="0" algn="ctr">
              <a:buNone/>
              <a:defRPr sz="1590"/>
            </a:lvl5pPr>
            <a:lvl6pPr marL="2185035" indent="0" algn="ctr">
              <a:buNone/>
              <a:defRPr sz="1590"/>
            </a:lvl6pPr>
            <a:lvl7pPr marL="2621915" indent="0" algn="ctr">
              <a:buNone/>
              <a:defRPr sz="1590"/>
            </a:lvl7pPr>
            <a:lvl8pPr marL="3058795" indent="0" algn="ctr">
              <a:buNone/>
              <a:defRPr sz="1590"/>
            </a:lvl8pPr>
            <a:lvl9pPr marL="3495675" indent="0" algn="ctr">
              <a:buNone/>
              <a:defRPr sz="159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1" y="2220890"/>
            <a:ext cx="9753600" cy="3395698"/>
          </a:xfrm>
        </p:spPr>
        <p:txBody>
          <a:bodyPr anchor="t">
            <a:noAutofit/>
          </a:bodyPr>
          <a:lstStyle>
            <a:lvl1pPr algn="ctr">
              <a:defRPr sz="7800" b="1" i="0" baseline="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1" y="5747538"/>
            <a:ext cx="9753600" cy="2354863"/>
          </a:xfrm>
        </p:spPr>
        <p:txBody>
          <a:bodyPr>
            <a:normAutofit/>
          </a:bodyPr>
          <a:lstStyle>
            <a:lvl1pPr marL="0" indent="0" algn="ctr">
              <a:buNone/>
              <a:defRPr sz="361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6880" indent="0" algn="ctr">
              <a:buNone/>
              <a:defRPr sz="1880"/>
            </a:lvl2pPr>
            <a:lvl3pPr marL="873760" indent="0" algn="ctr">
              <a:buNone/>
              <a:defRPr sz="1735"/>
            </a:lvl3pPr>
            <a:lvl4pPr marL="1310640" indent="0" algn="ctr">
              <a:buNone/>
              <a:defRPr sz="1590"/>
            </a:lvl4pPr>
            <a:lvl5pPr marL="1748155" indent="0" algn="ctr">
              <a:buNone/>
              <a:defRPr sz="1590"/>
            </a:lvl5pPr>
            <a:lvl6pPr marL="2185035" indent="0" algn="ctr">
              <a:buNone/>
              <a:defRPr sz="1590"/>
            </a:lvl6pPr>
            <a:lvl7pPr marL="2621915" indent="0" algn="ctr">
              <a:buNone/>
              <a:defRPr sz="1590"/>
            </a:lvl7pPr>
            <a:lvl8pPr marL="3058795" indent="0" algn="ctr">
              <a:buNone/>
              <a:defRPr sz="1590"/>
            </a:lvl8pPr>
            <a:lvl9pPr marL="3495675" indent="0" algn="ctr">
              <a:buNone/>
              <a:defRPr sz="159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89832" y="1132384"/>
            <a:ext cx="10683148" cy="690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93" tIns="43696" rIns="87393" bIns="43696" rtlCol="0" anchor="ctr"/>
          <a:lstStyle/>
          <a:p>
            <a:pPr algn="ctr"/>
            <a:endParaRPr lang="zh-CN" altLang="en-US" sz="5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9832" y="1156374"/>
            <a:ext cx="10683148" cy="768098"/>
          </a:xfrm>
        </p:spPr>
        <p:txBody>
          <a:bodyPr anchor="ctr"/>
          <a:lstStyle>
            <a:lvl1pPr algn="l">
              <a:defRPr baseline="0"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61840" y="3475829"/>
            <a:ext cx="10585611" cy="4137891"/>
          </a:xfrm>
        </p:spPr>
        <p:txBody>
          <a:bodyPr numCol="1"/>
          <a:lstStyle>
            <a:lvl2pPr>
              <a:defRPr sz="231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025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27571" y="1714272"/>
            <a:ext cx="10683148" cy="690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93" tIns="43696" rIns="87393" bIns="43696" rtlCol="0" anchor="ctr"/>
          <a:lstStyle/>
          <a:p>
            <a:pPr algn="ctr"/>
            <a:endParaRPr lang="zh-CN" altLang="en-US" sz="5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7572" y="3152739"/>
            <a:ext cx="5275813" cy="5226350"/>
          </a:xfrm>
        </p:spPr>
        <p:txBody>
          <a:bodyPr numCol="1"/>
          <a:lstStyle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6801150" y="3151636"/>
            <a:ext cx="5276093" cy="5227129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27571" y="1714272"/>
            <a:ext cx="10683148" cy="690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93" tIns="43696" rIns="87393" bIns="43696" rtlCol="0" anchor="ctr"/>
          <a:lstStyle/>
          <a:p>
            <a:pPr algn="ctr"/>
            <a:endParaRPr lang="zh-CN" altLang="en-US" sz="5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6343" y="3475829"/>
            <a:ext cx="5227044" cy="4137891"/>
          </a:xfrm>
        </p:spPr>
        <p:txBody>
          <a:bodyPr numCol="1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6850201" y="3474723"/>
            <a:ext cx="5227044" cy="4137891"/>
          </a:xfrm>
        </p:spPr>
        <p:txBody>
          <a:bodyPr numCol="1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占位符 4"/>
          <p:cNvSpPr>
            <a:spLocks noGrp="1"/>
          </p:cNvSpPr>
          <p:nvPr>
            <p:ph type="pic" sz="quarter" idx="15" hasCustomPrompt="1"/>
          </p:nvPr>
        </p:nvSpPr>
        <p:spPr>
          <a:xfrm>
            <a:off x="1510453" y="3141667"/>
            <a:ext cx="10600266" cy="4905860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27571" y="1714272"/>
            <a:ext cx="10683148" cy="690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93" tIns="43696" rIns="87393" bIns="43696" rtlCol="0" anchor="ctr"/>
          <a:lstStyle/>
          <a:p>
            <a:pPr algn="ctr"/>
            <a:endParaRPr lang="zh-CN" altLang="en-US" sz="5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539424" y="4209236"/>
            <a:ext cx="4195223" cy="43300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7571" y="1714272"/>
            <a:ext cx="10683148" cy="690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93" tIns="43696" rIns="87393" bIns="43696" rtlCol="0" anchor="ctr"/>
          <a:lstStyle/>
          <a:p>
            <a:pPr algn="ctr"/>
            <a:endParaRPr lang="zh-CN" altLang="en-US" sz="5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784" y="519292"/>
            <a:ext cx="10683148" cy="1885246"/>
          </a:xfrm>
        </p:spPr>
        <p:txBody>
          <a:bodyPr/>
          <a:lstStyle>
            <a:lvl1pPr>
              <a:defRPr b="1" baseline="0"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2816" y="2357649"/>
            <a:ext cx="10630477" cy="1588436"/>
          </a:xfrm>
        </p:spPr>
        <p:txBody>
          <a:bodyPr numCol="1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图片占位符 12"/>
          <p:cNvSpPr>
            <a:spLocks noGrp="1"/>
          </p:cNvSpPr>
          <p:nvPr>
            <p:ph type="pic" sz="quarter" idx="16"/>
          </p:nvPr>
        </p:nvSpPr>
        <p:spPr>
          <a:xfrm>
            <a:off x="7274071" y="4193562"/>
            <a:ext cx="4195223" cy="43300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476589" y="378942"/>
            <a:ext cx="10530562" cy="6276933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06246" y="7884342"/>
            <a:ext cx="10683148" cy="690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93" tIns="43696" rIns="87393" bIns="43696" rtlCol="0" anchor="ctr"/>
          <a:lstStyle/>
          <a:p>
            <a:pPr algn="ctr"/>
            <a:endParaRPr lang="zh-CN" altLang="en-US" sz="5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544" y="6689351"/>
            <a:ext cx="10683148" cy="1885246"/>
          </a:xfrm>
        </p:spPr>
        <p:txBody>
          <a:bodyPr anchor="b"/>
          <a:lstStyle>
            <a:lvl1pPr>
              <a:defRPr b="1" baseline="0"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6245" y="7097424"/>
            <a:ext cx="10600902" cy="787601"/>
          </a:xfrm>
        </p:spPr>
        <p:txBody>
          <a:bodyPr numCol="1" anchor="b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6246" y="7884342"/>
            <a:ext cx="10683148" cy="690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93" tIns="43696" rIns="87393" bIns="43696" rtlCol="0" anchor="ctr"/>
          <a:lstStyle/>
          <a:p>
            <a:pPr algn="r"/>
            <a:r>
              <a:rPr lang="zh-CN" altLang="en-US" sz="2310" b="1" baseline="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单击此处编辑母版标题样式</a:t>
            </a:r>
            <a:endParaRPr lang="zh-CN" altLang="en-US" sz="2310" b="1" baseline="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idx="10"/>
          </p:nvPr>
        </p:nvSpPr>
        <p:spPr>
          <a:xfrm>
            <a:off x="1409067" y="1688000"/>
            <a:ext cx="10585611" cy="4137891"/>
          </a:xfrm>
        </p:spPr>
        <p:txBody>
          <a:bodyPr numCol="1"/>
          <a:lstStyle>
            <a:lvl2pPr>
              <a:defRPr sz="231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025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27571" y="519292"/>
            <a:ext cx="10683148" cy="1885246"/>
          </a:xfrm>
          <a:prstGeom prst="rect">
            <a:avLst/>
          </a:prstGeom>
        </p:spPr>
        <p:txBody>
          <a:bodyPr vert="horz" lIns="60488" tIns="30244" rIns="60488" bIns="30244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6344" y="3475829"/>
            <a:ext cx="10585611" cy="4137891"/>
          </a:xfrm>
          <a:prstGeom prst="rect">
            <a:avLst/>
          </a:prstGeom>
        </p:spPr>
        <p:txBody>
          <a:bodyPr vert="horz" lIns="60488" tIns="30244" rIns="60488" bIns="30244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defTabSz="873760" rtl="0" eaLnBrk="1" latinLnBrk="0" hangingPunct="1">
        <a:lnSpc>
          <a:spcPct val="90000"/>
        </a:lnSpc>
        <a:spcBef>
          <a:spcPct val="0"/>
        </a:spcBef>
        <a:buNone/>
        <a:defRPr sz="2310" b="1" i="0" kern="1200" baseline="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495300" indent="-495300" algn="l" defTabSz="873760" rtl="0" eaLnBrk="1" latinLnBrk="0" hangingPunct="1">
        <a:lnSpc>
          <a:spcPct val="150000"/>
        </a:lnSpc>
        <a:spcBef>
          <a:spcPts val="955"/>
        </a:spcBef>
        <a:buFont typeface="Arial" panose="020B0604020202020204" pitchFamily="34" charset="0"/>
        <a:buChar char="•"/>
        <a:defRPr sz="3610" b="1" kern="1200" baseline="0">
          <a:solidFill>
            <a:schemeClr val="tx1">
              <a:lumMod val="95000"/>
              <a:lumOff val="5000"/>
            </a:schemeClr>
          </a:solidFill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412750" indent="-412750" algn="l" defTabSz="873760" rtl="0" eaLnBrk="1" latinLnBrk="0" hangingPunct="1">
        <a:lnSpc>
          <a:spcPct val="150000"/>
        </a:lnSpc>
        <a:spcBef>
          <a:spcPts val="480"/>
        </a:spcBef>
        <a:buFont typeface="Arial" panose="020B0604020202020204" pitchFamily="34" charset="0"/>
        <a:buChar char="•"/>
        <a:defRPr sz="2600" b="1" kern="1200" baseline="0">
          <a:solidFill>
            <a:schemeClr val="tx1">
              <a:lumMod val="95000"/>
              <a:lumOff val="5000"/>
            </a:schemeClr>
          </a:solidFill>
          <a:latin typeface="Arial Black" panose="020B0A04020102020204" pitchFamily="34" charset="0"/>
          <a:ea typeface="微软雅黑" panose="020B0503020204020204" pitchFamily="34" charset="-122"/>
          <a:cs typeface="+mn-cs"/>
        </a:defRPr>
      </a:lvl2pPr>
      <a:lvl3pPr marL="412750" indent="-412750" algn="l" defTabSz="873760" rtl="0" eaLnBrk="1" latinLnBrk="0" hangingPunct="1">
        <a:lnSpc>
          <a:spcPct val="150000"/>
        </a:lnSpc>
        <a:spcBef>
          <a:spcPts val="480"/>
        </a:spcBef>
        <a:buFont typeface="Arial" panose="020B0604020202020204" pitchFamily="34" charset="0"/>
        <a:buChar char="•"/>
        <a:defRPr sz="2165" b="1" kern="1200" baseline="0">
          <a:solidFill>
            <a:schemeClr val="tx1">
              <a:lumMod val="95000"/>
              <a:lumOff val="5000"/>
            </a:schemeClr>
          </a:solidFill>
          <a:latin typeface="Arial Black" panose="020B0A04020102020204" pitchFamily="34" charset="0"/>
          <a:ea typeface="微软雅黑" panose="020B0503020204020204" pitchFamily="34" charset="-122"/>
          <a:cs typeface="+mn-cs"/>
        </a:defRPr>
      </a:lvl3pPr>
      <a:lvl4pPr marL="0" indent="0" algn="l" defTabSz="873760" rtl="0" eaLnBrk="1" latinLnBrk="0" hangingPunct="1">
        <a:lnSpc>
          <a:spcPct val="150000"/>
        </a:lnSpc>
        <a:spcBef>
          <a:spcPts val="480"/>
        </a:spcBef>
        <a:buFont typeface="Arial" panose="020B0604020202020204" pitchFamily="34" charset="0"/>
        <a:buNone/>
        <a:defRPr sz="1155" kern="1200" baseline="0">
          <a:solidFill>
            <a:schemeClr val="tx1">
              <a:lumMod val="50000"/>
              <a:lumOff val="50000"/>
            </a:schemeClr>
          </a:solidFill>
          <a:latin typeface="Arial Black" panose="020B0A04020102020204" pitchFamily="34" charset="0"/>
          <a:ea typeface="微软雅黑" panose="020B0503020204020204" pitchFamily="34" charset="-122"/>
          <a:cs typeface="+mn-cs"/>
        </a:defRPr>
      </a:lvl4pPr>
      <a:lvl5pPr marL="0" indent="0" algn="l" defTabSz="873760" rtl="0" eaLnBrk="1" latinLnBrk="0" hangingPunct="1">
        <a:lnSpc>
          <a:spcPct val="150000"/>
        </a:lnSpc>
        <a:spcBef>
          <a:spcPts val="480"/>
        </a:spcBef>
        <a:buFont typeface="Arial" panose="020B0604020202020204" pitchFamily="34" charset="0"/>
        <a:buNone/>
        <a:defRPr sz="1155" kern="1200" baseline="0">
          <a:solidFill>
            <a:schemeClr val="tx1">
              <a:lumMod val="50000"/>
              <a:lumOff val="50000"/>
            </a:schemeClr>
          </a:solidFill>
          <a:latin typeface="Arial Black" panose="020B0A04020102020204" pitchFamily="34" charset="0"/>
          <a:ea typeface="微软雅黑" panose="020B0503020204020204" pitchFamily="34" charset="-122"/>
          <a:cs typeface="+mn-cs"/>
        </a:defRPr>
      </a:lvl5pPr>
      <a:lvl6pPr marL="2403475" indent="-218440" algn="l" defTabSz="873760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840355" indent="-218440" algn="l" defTabSz="873760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277235" indent="-218440" algn="l" defTabSz="873760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714115" indent="-218440" algn="l" defTabSz="873760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3760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36880" algn="l" defTabSz="873760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2pPr>
      <a:lvl3pPr marL="873760" algn="l" defTabSz="873760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3pPr>
      <a:lvl4pPr marL="1310640" algn="l" defTabSz="873760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748155" algn="l" defTabSz="873760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185035" algn="l" defTabSz="873760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621915" algn="l" defTabSz="873760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058795" algn="l" defTabSz="873760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algn="l" defTabSz="873760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1616;&#21382;&#26696;&#20363;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1616;&#21382;&#26696;&#20363;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1616;&#21382;&#26696;&#20363;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4177" y="4516760"/>
            <a:ext cx="9753600" cy="864096"/>
          </a:xfrm>
        </p:spPr>
        <p:txBody>
          <a:bodyPr anchor="ctr"/>
          <a:lstStyle/>
          <a:p>
            <a:pPr lvl="0"/>
            <a:r>
              <a:rPr lang="zh-CN" altLang="en-US" sz="4800" spc="1000" dirty="0" smtClean="0">
                <a:effectLst>
                  <a:reflection blurRad="6350" stA="20000" endA="900" endPos="58000" dist="38100" dir="5400000" sy="-100000" algn="bl" rotWithShape="0"/>
                </a:effectLst>
                <a:latin typeface="微软雅黑" panose="020B0503020204020204" pitchFamily="34" charset="-122"/>
              </a:rPr>
              <a:t>就业简历课</a:t>
            </a:r>
            <a:endParaRPr lang="zh-CN" altLang="en-US" sz="4800" spc="1000" dirty="0">
              <a:effectLst>
                <a:reflection blurRad="6350" stA="20000" endA="900" endPos="58000" dist="38100" dir="5400000" sy="-100000" algn="bl" rotWithShape="0"/>
              </a:effectLst>
            </a:endParaRPr>
          </a:p>
        </p:txBody>
      </p:sp>
      <p:sp>
        <p:nvSpPr>
          <p:cNvPr id="33" name="Shape 33"/>
          <p:cNvSpPr/>
          <p:nvPr/>
        </p:nvSpPr>
        <p:spPr>
          <a:xfrm>
            <a:off x="499533" y="4868631"/>
            <a:ext cx="2834515" cy="45719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9526735" y="4839251"/>
            <a:ext cx="2935685" cy="45719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127914" y="2500536"/>
          <a:ext cx="856895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矩形 2"/>
          <p:cNvSpPr/>
          <p:nvPr/>
        </p:nvSpPr>
        <p:spPr>
          <a:xfrm>
            <a:off x="1073112" y="2590784"/>
            <a:ext cx="10513168" cy="222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9490" marR="0" lvl="1" indent="-457200" algn="l" defTabSz="873760" rtl="0" eaLnBrk="1" fontAlgn="auto" latinLnBrk="0" hangingPunct="1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</a:t>
            </a:r>
            <a:r>
              <a:rPr lang="zh-CN" altLang="en-US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zh-CN" altLang="en-US" sz="2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姓名、性别、年龄、联系方式</a:t>
            </a:r>
            <a:r>
              <a:rPr lang="en-US" altLang="zh-CN" sz="2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电话、邮箱）</a:t>
            </a:r>
            <a:endParaRPr lang="zh-CN" altLang="en-US" sz="24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9490" lvl="1" indent="-457200" algn="l" defTabSz="873760" rtl="0">
              <a:lnSpc>
                <a:spcPct val="15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可选项</a:t>
            </a:r>
            <a:r>
              <a:rPr lang="zh-CN" altLang="en-US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学历、籍贯、毕业院校、专业、民族、居住地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9490" marR="0" lvl="1" indent="-457200" algn="l" defTabSz="873760" rtl="0" eaLnBrk="1" fontAlgn="auto" latinLnBrk="0" hangingPunct="1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政治面貌、工作经验等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</a:rPr>
              <a:t>模块</a:t>
            </a:r>
            <a:r>
              <a:rPr lang="en-US" altLang="zh-CN" sz="4000" dirty="0">
                <a:latin typeface="微软雅黑" panose="020B0503020204020204" pitchFamily="34" charset="-122"/>
              </a:rPr>
              <a:t>1</a:t>
            </a:r>
            <a:r>
              <a:rPr lang="zh-CN" altLang="en-US" sz="4000" dirty="0">
                <a:latin typeface="微软雅黑" panose="020B0503020204020204" pitchFamily="34" charset="-122"/>
              </a:rPr>
              <a:t>：基本信息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10995" y="4897120"/>
            <a:ext cx="6200140" cy="2004060"/>
            <a:chOff x="1739867" y="4791623"/>
            <a:chExt cx="9525000" cy="3947564"/>
          </a:xfrm>
        </p:grpSpPr>
        <p:grpSp>
          <p:nvGrpSpPr>
            <p:cNvPr id="10" name="组合 9"/>
            <p:cNvGrpSpPr/>
            <p:nvPr/>
          </p:nvGrpSpPr>
          <p:grpSpPr>
            <a:xfrm>
              <a:off x="1739867" y="4805362"/>
              <a:ext cx="9525000" cy="3933825"/>
              <a:chOff x="1739867" y="4805362"/>
              <a:chExt cx="9525000" cy="3933825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739867" y="4805362"/>
                <a:ext cx="9525000" cy="3933825"/>
                <a:chOff x="1739867" y="4805362"/>
                <a:chExt cx="9525000" cy="3933825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1739867" y="4805362"/>
                  <a:ext cx="9525000" cy="3933825"/>
                  <a:chOff x="1739867" y="4805362"/>
                  <a:chExt cx="9525000" cy="3933825"/>
                </a:xfrm>
              </p:grpSpPr>
              <p:pic>
                <p:nvPicPr>
                  <p:cNvPr id="205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739867" y="4805362"/>
                    <a:ext cx="9525000" cy="39338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2" name="图片 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478064" y="6460976"/>
                    <a:ext cx="1062903" cy="27220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06485" y="7613104"/>
                  <a:ext cx="1405870" cy="360040"/>
                </a:xfrm>
                <a:prstGeom prst="rect">
                  <a:avLst/>
                </a:prstGeom>
              </p:spPr>
            </p:pic>
          </p:grpSp>
          <p:sp>
            <p:nvSpPr>
              <p:cNvPr id="7" name="圆角矩形 6"/>
              <p:cNvSpPr/>
              <p:nvPr/>
            </p:nvSpPr>
            <p:spPr>
              <a:xfrm>
                <a:off x="2974008" y="8363322"/>
                <a:ext cx="2592288" cy="37586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36651" y="4791623"/>
              <a:ext cx="4510165" cy="373209"/>
            </a:xfrm>
            <a:prstGeom prst="rect">
              <a:avLst/>
            </a:prstGeom>
          </p:spPr>
        </p:pic>
      </p:grpSp>
      <p:pic>
        <p:nvPicPr>
          <p:cNvPr id="13" name="图片 12" descr="E807$B_C{7JW@$O]U24F5L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0015" y="7131685"/>
            <a:ext cx="8710295" cy="16243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1501740" y="2590784"/>
            <a:ext cx="10585611" cy="4137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求职岗位专一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职位名称与招聘职位相近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求职意向：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开发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实施工程师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技术支持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运维工程师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257175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</a:rPr>
              <a:t>模块</a:t>
            </a:r>
            <a:r>
              <a:rPr lang="en-US" altLang="zh-CN" sz="4000" dirty="0">
                <a:latin typeface="微软雅黑" panose="020B0503020204020204" pitchFamily="34" charset="-122"/>
              </a:rPr>
              <a:t>2</a:t>
            </a:r>
            <a:r>
              <a:rPr lang="zh-CN" altLang="en-US" sz="4000" dirty="0">
                <a:latin typeface="微软雅黑" panose="020B0503020204020204" pitchFamily="34" charset="-122"/>
              </a:rPr>
              <a:t>：求职意向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type="body" idx="1"/>
          </p:nvPr>
        </p:nvSpPr>
        <p:spPr>
          <a:xfrm>
            <a:off x="1430020" y="2305050"/>
            <a:ext cx="10585450" cy="18897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时间、毕业学校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所学专业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主修课程、辅修课程（相关）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</a:rPr>
              <a:t>模块</a:t>
            </a:r>
            <a:r>
              <a:rPr lang="en-US" altLang="zh-CN" sz="4000" dirty="0" smtClean="0">
                <a:latin typeface="微软雅黑" panose="020B0503020204020204" pitchFamily="34" charset="-122"/>
              </a:rPr>
              <a:t>3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：</a:t>
            </a:r>
            <a:r>
              <a:rPr lang="zh-CN" altLang="en-US" sz="4000" dirty="0">
                <a:latin typeface="微软雅黑" panose="020B0503020204020204" pitchFamily="34" charset="-122"/>
              </a:rPr>
              <a:t>教育经历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610" y="6422390"/>
            <a:ext cx="9389745" cy="2147570"/>
          </a:xfrm>
          <a:prstGeom prst="rect">
            <a:avLst/>
          </a:prstGeom>
        </p:spPr>
      </p:pic>
      <p:pic>
        <p:nvPicPr>
          <p:cNvPr id="8" name="图片 7" descr="%%$4~@@2C%$5}]WH@_RDMJ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5" y="3860165"/>
            <a:ext cx="9295130" cy="22364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type="body" idx="1"/>
          </p:nvPr>
        </p:nvSpPr>
        <p:spPr>
          <a:xfrm>
            <a:off x="1390297" y="1924984"/>
            <a:ext cx="10585611" cy="21149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软件水平、语言掌握（熟练、熟悉、了解）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外语水平（英语、日语、其他）、技能证书（计算机证书、驾照）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257175" indent="0">
              <a:spcBef>
                <a:spcPts val="1705"/>
              </a:spcBef>
              <a:buNone/>
              <a:defRPr/>
            </a:pP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</a:rPr>
              <a:t>模块</a:t>
            </a:r>
            <a:r>
              <a:rPr lang="en-US" altLang="zh-CN" sz="4000" dirty="0" smtClean="0">
                <a:latin typeface="微软雅黑" panose="020B0503020204020204" pitchFamily="34" charset="-122"/>
              </a:rPr>
              <a:t>4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：技术特长</a:t>
            </a:r>
            <a:r>
              <a:rPr lang="en-US" altLang="zh-CN" sz="4000" dirty="0" smtClean="0">
                <a:latin typeface="微软雅黑" panose="020B0503020204020204" pitchFamily="34" charset="-122"/>
              </a:rPr>
              <a:t>/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职业</a:t>
            </a:r>
            <a:r>
              <a:rPr lang="zh-CN" altLang="en-US" sz="4000" dirty="0">
                <a:latin typeface="微软雅黑" panose="020B0503020204020204" pitchFamily="34" charset="-122"/>
              </a:rPr>
              <a:t>技能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  <p:pic>
        <p:nvPicPr>
          <p:cNvPr id="5" name="图片 4" descr="8FQ0]}(WGHXCU9X}4AWC{G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2841625"/>
            <a:ext cx="7959725" cy="2342515"/>
          </a:xfrm>
          <a:prstGeom prst="rect">
            <a:avLst/>
          </a:prstGeom>
        </p:spPr>
      </p:pic>
      <p:pic>
        <p:nvPicPr>
          <p:cNvPr id="6" name="图片 5" descr="FR[~70ZE~I`V)R]Y``VQ(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05" y="5382895"/>
            <a:ext cx="8532495" cy="39789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2"/>
          <p:cNvSpPr>
            <a:spLocks noGrp="1"/>
          </p:cNvSpPr>
          <p:nvPr>
            <p:ph type="body" idx="1"/>
          </p:nvPr>
        </p:nvSpPr>
        <p:spPr>
          <a:xfrm>
            <a:off x="1430302" y="2305032"/>
            <a:ext cx="10585611" cy="4137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时间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公司名称、岗位名称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工作内容及业绩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</a:rPr>
              <a:t>模块</a:t>
            </a:r>
            <a:r>
              <a:rPr lang="en-US" altLang="zh-CN" sz="4000" dirty="0" smtClean="0">
                <a:latin typeface="微软雅黑" panose="020B0503020204020204" pitchFamily="34" charset="-122"/>
              </a:rPr>
              <a:t>5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：</a:t>
            </a:r>
            <a:r>
              <a:rPr lang="zh-CN" altLang="en-US" sz="4000" dirty="0">
                <a:latin typeface="微软雅黑" panose="020B0503020204020204" pitchFamily="34" charset="-122"/>
              </a:rPr>
              <a:t>工作经历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  <p:pic>
        <p:nvPicPr>
          <p:cNvPr id="2" name="图片 1" descr="S6K04D7PI5F`N8Z%(HA}O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075" y="4342130"/>
            <a:ext cx="8395970" cy="23456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type="body" idx="1"/>
          </p:nvPr>
        </p:nvSpPr>
        <p:spPr>
          <a:xfrm>
            <a:off x="1390297" y="2018333"/>
            <a:ext cx="10585611" cy="16663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时间、项目名称、项目描述、担任的角色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项目描述清楚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</a:rPr>
              <a:t>模块</a:t>
            </a:r>
            <a:r>
              <a:rPr lang="en-US" altLang="zh-CN" sz="4000" dirty="0" smtClean="0">
                <a:latin typeface="微软雅黑" panose="020B0503020204020204" pitchFamily="34" charset="-122"/>
              </a:rPr>
              <a:t>6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：</a:t>
            </a:r>
            <a:r>
              <a:rPr lang="zh-CN" altLang="en-US" sz="4000" dirty="0">
                <a:latin typeface="微软雅黑" panose="020B0503020204020204" pitchFamily="34" charset="-122"/>
              </a:rPr>
              <a:t>项目经验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340" y="3485515"/>
            <a:ext cx="9185910" cy="55003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项目经验</a:t>
            </a:r>
            <a:endParaRPr lang="zh-CN" altLang="zh-CN"/>
          </a:p>
        </p:txBody>
      </p:sp>
      <p:pic>
        <p:nvPicPr>
          <p:cNvPr id="4" name="图片 3" descr="FRC{E5E@VZAHBS{%%OD3G6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290" y="2247900"/>
            <a:ext cx="8482330" cy="67957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项目经验</a:t>
            </a:r>
            <a:endParaRPr lang="zh-CN" altLang="zh-CN"/>
          </a:p>
        </p:txBody>
      </p:sp>
      <p:pic>
        <p:nvPicPr>
          <p:cNvPr id="3" name="图片 2" descr="UX{UT(`2TVCW_VXQ]$D_ZM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1924685"/>
            <a:ext cx="8881745" cy="68040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</a:rPr>
              <a:t>模块</a:t>
            </a:r>
            <a:r>
              <a:rPr lang="en-US" altLang="zh-CN" sz="4000" dirty="0" smtClean="0">
                <a:latin typeface="微软雅黑" panose="020B0503020204020204" pitchFamily="34" charset="-122"/>
              </a:rPr>
              <a:t>7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：校内经验（应届）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30020" y="2519045"/>
            <a:ext cx="10585450" cy="2720975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大学期间职务（学生会、社团）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大学期间荣誉（优秀干部、奖学金、优秀毕业生）</a:t>
            </a:r>
            <a:endPara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大学期间项目（创业、兼职）</a:t>
            </a:r>
            <a:endPara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altLang="zh-CN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3"/>
          <p:cNvSpPr>
            <a:spLocks noGrp="1"/>
          </p:cNvSpPr>
          <p:nvPr>
            <p:ph type="body" idx="1"/>
          </p:nvPr>
        </p:nvSpPr>
        <p:spPr>
          <a:xfrm>
            <a:off x="1390015" y="2133600"/>
            <a:ext cx="5094605" cy="1537335"/>
          </a:xfrm>
        </p:spPr>
        <p:txBody>
          <a:bodyPr>
            <a:normAutofit fontScale="9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专业性、性格、兴趣爱好（相关）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</a:rPr>
              <a:t>模块</a:t>
            </a:r>
            <a:r>
              <a:rPr lang="en-US" altLang="zh-CN" sz="4000" dirty="0">
                <a:latin typeface="微软雅黑" panose="020B0503020204020204" pitchFamily="34" charset="-122"/>
              </a:rPr>
              <a:t>8</a:t>
            </a:r>
            <a:r>
              <a:rPr lang="zh-CN" altLang="en-US" sz="4000" dirty="0">
                <a:latin typeface="微软雅黑" panose="020B0503020204020204" pitchFamily="34" charset="-122"/>
              </a:rPr>
              <a:t>：自我评价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  <p:pic>
        <p:nvPicPr>
          <p:cNvPr id="2" name="图片 1" descr="[QNK(CFGF{((I@D@5IA(N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3089910"/>
            <a:ext cx="9450705" cy="31661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Grp="1"/>
          </p:cNvSpPr>
          <p:nvPr>
            <p:ph type="ctrTitle"/>
          </p:nvPr>
        </p:nvSpPr>
        <p:spPr>
          <a:xfrm>
            <a:off x="0" y="3590915"/>
            <a:ext cx="13004799" cy="1880103"/>
          </a:xfrm>
          <a:prstGeom prst="rect">
            <a:avLst/>
          </a:prstGeom>
          <a:solidFill>
            <a:srgbClr val="BF0000"/>
          </a:solidFill>
        </p:spPr>
        <p:txBody>
          <a:bodyPr wrap="square" tIns="108000" bIns="108000" rtlCol="0">
            <a:spAutoFit/>
          </a:bodyPr>
          <a:lstStyle/>
          <a:p>
            <a:br>
              <a:rPr lang="en-US" altLang="zh-CN" sz="4000" spc="5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</a:br>
            <a:endParaRPr lang="en-US" altLang="zh-CN" sz="4000" b="1" spc="5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hlinkClick r:id="rId1" action="ppaction://hlinkfile"/>
          </p:cNvPr>
          <p:cNvSpPr txBox="1"/>
          <p:nvPr/>
        </p:nvSpPr>
        <p:spPr>
          <a:xfrm>
            <a:off x="3302460" y="4168914"/>
            <a:ext cx="6399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好简历是好工作的开始</a:t>
            </a:r>
            <a:endParaRPr lang="zh-CN" altLang="en-US" sz="4000" b="1" spc="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3"/>
          <p:cNvSpPr>
            <a:spLocks noGrp="1"/>
          </p:cNvSpPr>
          <p:nvPr>
            <p:ph type="body" idx="1"/>
          </p:nvPr>
        </p:nvSpPr>
        <p:spPr>
          <a:xfrm>
            <a:off x="1390015" y="2133600"/>
            <a:ext cx="10180320" cy="5576570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1.WORD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格式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逻辑清晰，排版整齐，避免过于花哨的字体，一般用宋体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3.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正文字体字号不超过三种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  同一级目录字体字号保持一致，同一内容描述方式保持一致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  如：2017.6-2017.7    企业名称     岗位名称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201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3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.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9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-2017.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6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     学校名称     专业名称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注意标点符号的中英文切换，英文单词的大小写规则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 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5.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不要有错别字！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4000" dirty="0">
                <a:latin typeface="微软雅黑" panose="020B0503020204020204" pitchFamily="34" charset="-122"/>
              </a:rPr>
              <a:t>格式要求</a:t>
            </a:r>
            <a:endParaRPr lang="zh-CN" sz="40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好简历如何</a:t>
            </a:r>
            <a:r>
              <a:rPr lang="zh-CN" altLang="en-US" sz="4000" dirty="0" smtClean="0"/>
              <a:t>命名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93888" y="3292624"/>
            <a:ext cx="9987867" cy="135162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姓名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求职岗位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联系方式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2"/>
          <p:cNvSpPr txBox="1"/>
          <p:nvPr/>
        </p:nvSpPr>
        <p:spPr>
          <a:xfrm>
            <a:off x="1894028" y="4807327"/>
            <a:ext cx="11593287" cy="1351622"/>
          </a:xfrm>
          <a:prstGeom prst="rect">
            <a:avLst/>
          </a:prstGeom>
        </p:spPr>
        <p:txBody>
          <a:bodyPr vert="horz" lIns="60488" tIns="30244" rIns="60488" bIns="30244" numCol="1" rtlCol="0">
            <a:noAutofit/>
          </a:bodyPr>
          <a:lstStyle>
            <a:lvl1pPr marL="0" indent="0" algn="l" defTabSz="873760" rtl="0" eaLnBrk="1" latinLnBrk="0" hangingPunct="1">
              <a:lnSpc>
                <a:spcPct val="200000"/>
              </a:lnSpc>
              <a:spcBef>
                <a:spcPts val="955"/>
              </a:spcBef>
              <a:buFont typeface="Arial" panose="020B0604020202020204" pitchFamily="34" charset="0"/>
              <a:buNone/>
              <a:defRPr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412750" indent="-412750" algn="l" defTabSz="873760" rtl="0" eaLnBrk="1" latinLnBrk="0" hangingPunct="1">
              <a:lnSpc>
                <a:spcPct val="15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231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412750" indent="-412750" algn="l" defTabSz="873760" rtl="0" eaLnBrk="1" latinLnBrk="0" hangingPunct="1">
              <a:lnSpc>
                <a:spcPct val="15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202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0" indent="0" algn="l" defTabSz="873760" rtl="0" eaLnBrk="1" latinLnBrk="0" hangingPunct="1">
              <a:lnSpc>
                <a:spcPct val="150000"/>
              </a:lnSpc>
              <a:spcBef>
                <a:spcPts val="480"/>
              </a:spcBef>
              <a:buFont typeface="Arial" panose="020B0604020202020204" pitchFamily="34" charset="0"/>
              <a:buNone/>
              <a:defRPr sz="1155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0" indent="0" algn="l" defTabSz="873760" rtl="0" eaLnBrk="1" latinLnBrk="0" hangingPunct="1">
              <a:lnSpc>
                <a:spcPct val="150000"/>
              </a:lnSpc>
              <a:spcBef>
                <a:spcPts val="480"/>
              </a:spcBef>
              <a:buFont typeface="Arial" panose="020B0604020202020204" pitchFamily="34" charset="0"/>
              <a:buNone/>
              <a:defRPr sz="1155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403475" indent="-218440" algn="l" defTabSz="873760" rtl="0" eaLnBrk="1" latinLnBrk="0" hangingPunct="1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</a:defRPr>
            </a:lvl6pPr>
            <a:lvl7pPr marL="2840355" indent="-218440" algn="l" defTabSz="873760" rtl="0" eaLnBrk="1" latinLnBrk="0" hangingPunct="1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</a:defRPr>
            </a:lvl7pPr>
            <a:lvl8pPr marL="3277235" indent="-218440" algn="l" defTabSz="873760" rtl="0" eaLnBrk="1" latinLnBrk="0" hangingPunct="1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</a:defRPr>
            </a:lvl8pPr>
            <a:lvl9pPr marL="3714115" indent="-218440" algn="l" defTabSz="873760" rtl="0" eaLnBrk="1" latinLnBrk="0" hangingPunct="1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dirty="0"/>
              <a:t>张三</a:t>
            </a:r>
            <a:r>
              <a:rPr lang="en-US" altLang="zh-CN" sz="2800" dirty="0" smtClean="0"/>
              <a:t>-JAVA</a:t>
            </a:r>
            <a:r>
              <a:rPr lang="zh-CN" altLang="en-US" sz="2800" dirty="0" smtClean="0"/>
              <a:t>开发</a:t>
            </a:r>
            <a:r>
              <a:rPr lang="en-US" altLang="zh-CN" sz="2800" dirty="0"/>
              <a:t>-13800000000</a:t>
            </a:r>
            <a:endParaRPr lang="en-US" altLang="zh-CN" sz="2800" dirty="0"/>
          </a:p>
        </p:txBody>
      </p:sp>
      <p:sp>
        <p:nvSpPr>
          <p:cNvPr id="5" name="文本占位符 2"/>
          <p:cNvSpPr txBox="1"/>
          <p:nvPr/>
        </p:nvSpPr>
        <p:spPr>
          <a:xfrm>
            <a:off x="1894027" y="6159604"/>
            <a:ext cx="11593288" cy="1351622"/>
          </a:xfrm>
          <a:prstGeom prst="rect">
            <a:avLst/>
          </a:prstGeom>
        </p:spPr>
        <p:txBody>
          <a:bodyPr vert="horz" lIns="60488" tIns="30244" rIns="60488" bIns="30244" numCol="1" rtlCol="0">
            <a:noAutofit/>
          </a:bodyPr>
          <a:lstStyle>
            <a:lvl1pPr marL="495300" indent="-495300" algn="l" defTabSz="873760" rtl="0" eaLnBrk="1" latinLnBrk="0" hangingPunct="1">
              <a:lnSpc>
                <a:spcPct val="150000"/>
              </a:lnSpc>
              <a:spcBef>
                <a:spcPts val="955"/>
              </a:spcBef>
              <a:buFont typeface="Arial" panose="020B0604020202020204" pitchFamily="34" charset="0"/>
              <a:buChar char="•"/>
              <a:defRPr sz="361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1pPr>
            <a:lvl2pPr marL="412750" indent="-412750" algn="l" defTabSz="873760" rtl="0" eaLnBrk="1" latinLnBrk="0" hangingPunct="1">
              <a:lnSpc>
                <a:spcPct val="15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231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2pPr>
            <a:lvl3pPr marL="412750" indent="-412750" algn="l" defTabSz="873760" rtl="0" eaLnBrk="1" latinLnBrk="0" hangingPunct="1">
              <a:lnSpc>
                <a:spcPct val="15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202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3pPr>
            <a:lvl4pPr marL="0" indent="0" algn="l" defTabSz="873760" rtl="0" eaLnBrk="1" latinLnBrk="0" hangingPunct="1">
              <a:lnSpc>
                <a:spcPct val="150000"/>
              </a:lnSpc>
              <a:spcBef>
                <a:spcPts val="480"/>
              </a:spcBef>
              <a:buFont typeface="Arial" panose="020B0604020202020204" pitchFamily="34" charset="0"/>
              <a:buNone/>
              <a:defRPr sz="1155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4pPr>
            <a:lvl5pPr marL="0" indent="0" algn="l" defTabSz="873760" rtl="0" eaLnBrk="1" latinLnBrk="0" hangingPunct="1">
              <a:lnSpc>
                <a:spcPct val="150000"/>
              </a:lnSpc>
              <a:spcBef>
                <a:spcPts val="480"/>
              </a:spcBef>
              <a:buFont typeface="Arial" panose="020B0604020202020204" pitchFamily="34" charset="0"/>
              <a:buNone/>
              <a:defRPr sz="1155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5pPr>
            <a:lvl6pPr marL="2403475" indent="-218440" algn="l" defTabSz="873760" rtl="0" eaLnBrk="1" latinLnBrk="0" hangingPunct="1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40355" indent="-218440" algn="l" defTabSz="873760" rtl="0" eaLnBrk="1" latinLnBrk="0" hangingPunct="1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7235" indent="-218440" algn="l" defTabSz="873760" rtl="0" eaLnBrk="1" latinLnBrk="0" hangingPunct="1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14115" indent="-218440" algn="l" defTabSz="873760" rtl="0" eaLnBrk="1" latinLnBrk="0" hangingPunct="1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鲁艺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实施工程师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--13800000000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Grp="1"/>
          </p:cNvSpPr>
          <p:nvPr>
            <p:ph type="ctrTitle"/>
          </p:nvPr>
        </p:nvSpPr>
        <p:spPr>
          <a:xfrm>
            <a:off x="1" y="3590916"/>
            <a:ext cx="13004799" cy="1880103"/>
          </a:xfrm>
          <a:prstGeom prst="rect">
            <a:avLst/>
          </a:prstGeom>
          <a:solidFill>
            <a:srgbClr val="BF0000"/>
          </a:solidFill>
        </p:spPr>
        <p:txBody>
          <a:bodyPr wrap="square" tIns="108000" bIns="108000" rtlCol="0">
            <a:spAutoFit/>
          </a:bodyPr>
          <a:lstStyle/>
          <a:p>
            <a:br>
              <a:rPr lang="en-US" altLang="zh-CN" sz="4000" spc="5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</a:br>
            <a:endParaRPr lang="en-US" altLang="zh-CN" sz="4000" b="1" spc="5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hlinkClick r:id="rId1" action="ppaction://hlinkfile"/>
          </p:cNvPr>
          <p:cNvSpPr txBox="1"/>
          <p:nvPr/>
        </p:nvSpPr>
        <p:spPr>
          <a:xfrm>
            <a:off x="4287822" y="416242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</a:t>
            </a:r>
            <a:r>
              <a:rPr lang="en-US" altLang="zh-CN" sz="4000" b="1" spc="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type="body" idx="1"/>
          </p:nvPr>
        </p:nvSpPr>
        <p:spPr>
          <a:xfrm>
            <a:off x="1501740" y="3162288"/>
            <a:ext cx="10585611" cy="54012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制作两份简历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两日内完成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sz="30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简历提交要求</a:t>
            </a:r>
            <a:endParaRPr lang="zh-CN" alt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 descr="发件人截图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24" y="3076600"/>
            <a:ext cx="10415128" cy="575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 10"/>
          <p:cNvSpPr/>
          <p:nvPr/>
        </p:nvSpPr>
        <p:spPr>
          <a:xfrm>
            <a:off x="5586376" y="2634989"/>
            <a:ext cx="2880320" cy="6348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QQ图片20170630110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1909445"/>
            <a:ext cx="10208895" cy="62903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邮件应该包含的内容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90015" y="1917065"/>
            <a:ext cx="11336655" cy="19367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主题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：张三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开发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-13800000000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附件：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张三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-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JAVA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开发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-13800000000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正文：推荐信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 descr="{9ZP[@J@~C[J[_2I6XCOGA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130" y="3584575"/>
            <a:ext cx="8234045" cy="51949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最佳简历投递时间</a:t>
            </a:r>
            <a:endParaRPr lang="zh-CN" altLang="en-US" sz="400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"/>
          </p:nvPr>
        </p:nvSpPr>
        <p:spPr>
          <a:xfrm>
            <a:off x="1893888" y="3400636"/>
            <a:ext cx="9987867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周一至周五：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8:30——9:30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13:00——14:00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可注册</a:t>
            </a:r>
            <a:endParaRPr lang="zh-CN" altLang="en-US" sz="4000" dirty="0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23430" y="3532675"/>
            <a:ext cx="2062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4568" y="5701078"/>
            <a:ext cx="1571636" cy="91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9912" y="3604113"/>
            <a:ext cx="27471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921" y="5701078"/>
            <a:ext cx="2364971" cy="9922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1" y="3376602"/>
            <a:ext cx="13004799" cy="2655700"/>
          </a:xfrm>
          <a:prstGeom prst="rect">
            <a:avLst/>
          </a:prstGeom>
          <a:solidFill>
            <a:srgbClr val="BF0000"/>
          </a:solidFill>
        </p:spPr>
        <p:txBody>
          <a:bodyPr wrap="square" tIns="108000" bIns="108000" rtlCol="0">
            <a:spAutoFit/>
          </a:bodyPr>
          <a:lstStyle/>
          <a:p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600" dirty="0" smtClean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Thank U</a:t>
            </a:r>
            <a:endParaRPr lang="en-US" altLang="zh-CN" sz="9600" dirty="0" smtClean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3"/>
          <p:cNvSpPr txBox="1">
            <a:spLocks noGrp="1"/>
          </p:cNvSpPr>
          <p:nvPr/>
        </p:nvSpPr>
        <p:spPr>
          <a:xfrm>
            <a:off x="0" y="5938520"/>
            <a:ext cx="13004800" cy="1156970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60488" tIns="108000" rIns="60488" bIns="108000" rtlCol="0" anchor="t">
            <a:spAutoFit/>
          </a:bodyPr>
          <a:lstStyle>
            <a:lvl1pPr algn="ctr" defTabSz="8737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00" b="1" i="0" kern="1200" baseline="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                                             </a:t>
            </a:r>
            <a:r>
              <a:rPr lang="zh-CN" altLang="en-US" sz="2800" dirty="0" smtClean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郭亮    </a:t>
            </a:r>
            <a:r>
              <a:rPr lang="en-US" altLang="zh-CN" sz="2800" dirty="0" smtClean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18980774186</a:t>
            </a:r>
            <a:endParaRPr lang="en-US" altLang="zh-CN" sz="2800" dirty="0" smtClean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你是怎么被录用的？</a:t>
            </a:r>
            <a:endParaRPr lang="zh-CN" altLang="en-US" sz="4000" dirty="0"/>
          </a:p>
        </p:txBody>
      </p:sp>
      <p:sp>
        <p:nvSpPr>
          <p:cNvPr id="27" name="任意多边形 26"/>
          <p:cNvSpPr/>
          <p:nvPr/>
        </p:nvSpPr>
        <p:spPr>
          <a:xfrm>
            <a:off x="1693586" y="3534716"/>
            <a:ext cx="1872208" cy="566353"/>
          </a:xfrm>
          <a:custGeom>
            <a:avLst/>
            <a:gdLst>
              <a:gd name="connsiteX0" fmla="*/ 0 w 1284029"/>
              <a:gd name="connsiteY0" fmla="*/ 0 h 1125527"/>
              <a:gd name="connsiteX1" fmla="*/ 1284029 w 1284029"/>
              <a:gd name="connsiteY1" fmla="*/ 0 h 1125527"/>
              <a:gd name="connsiteX2" fmla="*/ 1284029 w 1284029"/>
              <a:gd name="connsiteY2" fmla="*/ 1125527 h 1125527"/>
              <a:gd name="connsiteX3" fmla="*/ 0 w 1284029"/>
              <a:gd name="connsiteY3" fmla="*/ 1125527 h 1125527"/>
              <a:gd name="connsiteX4" fmla="*/ 0 w 1284029"/>
              <a:gd name="connsiteY4" fmla="*/ 0 h 112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029" h="1125527">
                <a:moveTo>
                  <a:pt x="0" y="0"/>
                </a:moveTo>
                <a:lnTo>
                  <a:pt x="1284029" y="0"/>
                </a:lnTo>
                <a:lnTo>
                  <a:pt x="1284029" y="1125527"/>
                </a:lnTo>
                <a:lnTo>
                  <a:pt x="0" y="1125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t" anchorCtr="0">
            <a:noAutofit/>
          </a:bodyPr>
          <a:lstStyle/>
          <a:p>
            <a:pPr lvl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用人需求</a:t>
            </a:r>
            <a:endParaRPr lang="zh-CN" altLang="en-US" sz="28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073423" y="3534716"/>
            <a:ext cx="1959418" cy="506320"/>
          </a:xfrm>
          <a:custGeom>
            <a:avLst/>
            <a:gdLst>
              <a:gd name="connsiteX0" fmla="*/ 0 w 1284029"/>
              <a:gd name="connsiteY0" fmla="*/ 0 h 1125527"/>
              <a:gd name="connsiteX1" fmla="*/ 1284029 w 1284029"/>
              <a:gd name="connsiteY1" fmla="*/ 0 h 1125527"/>
              <a:gd name="connsiteX2" fmla="*/ 1284029 w 1284029"/>
              <a:gd name="connsiteY2" fmla="*/ 1125527 h 1125527"/>
              <a:gd name="connsiteX3" fmla="*/ 0 w 1284029"/>
              <a:gd name="connsiteY3" fmla="*/ 1125527 h 1125527"/>
              <a:gd name="connsiteX4" fmla="*/ 0 w 1284029"/>
              <a:gd name="connsiteY4" fmla="*/ 0 h 112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029" h="1125527">
                <a:moveTo>
                  <a:pt x="0" y="0"/>
                </a:moveTo>
                <a:lnTo>
                  <a:pt x="1284029" y="0"/>
                </a:lnTo>
                <a:lnTo>
                  <a:pt x="1284029" y="1125527"/>
                </a:lnTo>
                <a:lnTo>
                  <a:pt x="0" y="1125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t" anchorCtr="0">
            <a:noAutofit/>
          </a:bodyPr>
          <a:lstStyle/>
          <a:p>
            <a:pPr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用人通知</a:t>
            </a:r>
            <a:endParaRPr lang="zh-CN" altLang="en-US" sz="28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358384" y="3534716"/>
            <a:ext cx="1827832" cy="576064"/>
          </a:xfrm>
          <a:custGeom>
            <a:avLst/>
            <a:gdLst>
              <a:gd name="connsiteX0" fmla="*/ 0 w 1284029"/>
              <a:gd name="connsiteY0" fmla="*/ 0 h 1125527"/>
              <a:gd name="connsiteX1" fmla="*/ 1284029 w 1284029"/>
              <a:gd name="connsiteY1" fmla="*/ 0 h 1125527"/>
              <a:gd name="connsiteX2" fmla="*/ 1284029 w 1284029"/>
              <a:gd name="connsiteY2" fmla="*/ 1125527 h 1125527"/>
              <a:gd name="connsiteX3" fmla="*/ 0 w 1284029"/>
              <a:gd name="connsiteY3" fmla="*/ 1125527 h 1125527"/>
              <a:gd name="connsiteX4" fmla="*/ 0 w 1284029"/>
              <a:gd name="connsiteY4" fmla="*/ 0 h 112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029" h="1125527">
                <a:moveTo>
                  <a:pt x="0" y="0"/>
                </a:moveTo>
                <a:lnTo>
                  <a:pt x="1284029" y="0"/>
                </a:lnTo>
                <a:lnTo>
                  <a:pt x="1284029" y="1125527"/>
                </a:lnTo>
                <a:lnTo>
                  <a:pt x="0" y="1125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t" anchorCtr="0">
            <a:noAutofit/>
          </a:bodyPr>
          <a:lstStyle/>
          <a:p>
            <a:pPr lvl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收集简历</a:t>
            </a:r>
            <a:endParaRPr lang="zh-CN" altLang="en-US" sz="28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8815076" y="3516145"/>
            <a:ext cx="1695931" cy="492170"/>
          </a:xfrm>
          <a:custGeom>
            <a:avLst/>
            <a:gdLst>
              <a:gd name="connsiteX0" fmla="*/ 0 w 1284029"/>
              <a:gd name="connsiteY0" fmla="*/ 0 h 1125527"/>
              <a:gd name="connsiteX1" fmla="*/ 1284029 w 1284029"/>
              <a:gd name="connsiteY1" fmla="*/ 0 h 1125527"/>
              <a:gd name="connsiteX2" fmla="*/ 1284029 w 1284029"/>
              <a:gd name="connsiteY2" fmla="*/ 1125527 h 1125527"/>
              <a:gd name="connsiteX3" fmla="*/ 0 w 1284029"/>
              <a:gd name="connsiteY3" fmla="*/ 1125527 h 1125527"/>
              <a:gd name="connsiteX4" fmla="*/ 0 w 1284029"/>
              <a:gd name="connsiteY4" fmla="*/ 0 h 112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029" h="1125527">
                <a:moveTo>
                  <a:pt x="0" y="0"/>
                </a:moveTo>
                <a:lnTo>
                  <a:pt x="1284029" y="0"/>
                </a:lnTo>
                <a:lnTo>
                  <a:pt x="1284029" y="1125527"/>
                </a:lnTo>
                <a:lnTo>
                  <a:pt x="0" y="1125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t" anchorCtr="0">
            <a:noAutofit/>
          </a:bodyPr>
          <a:lstStyle/>
          <a:p>
            <a:pPr lvl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简历筛选</a:t>
            </a:r>
            <a:endParaRPr lang="zh-CN" altLang="en-US" sz="28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8658782" y="5649240"/>
            <a:ext cx="1735908" cy="576064"/>
          </a:xfrm>
          <a:custGeom>
            <a:avLst/>
            <a:gdLst>
              <a:gd name="connsiteX0" fmla="*/ 0 w 1284029"/>
              <a:gd name="connsiteY0" fmla="*/ 0 h 1125527"/>
              <a:gd name="connsiteX1" fmla="*/ 1284029 w 1284029"/>
              <a:gd name="connsiteY1" fmla="*/ 0 h 1125527"/>
              <a:gd name="connsiteX2" fmla="*/ 1284029 w 1284029"/>
              <a:gd name="connsiteY2" fmla="*/ 1125527 h 1125527"/>
              <a:gd name="connsiteX3" fmla="*/ 0 w 1284029"/>
              <a:gd name="connsiteY3" fmla="*/ 1125527 h 1125527"/>
              <a:gd name="connsiteX4" fmla="*/ 0 w 1284029"/>
              <a:gd name="connsiteY4" fmla="*/ 0 h 112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029" h="1125527">
                <a:moveTo>
                  <a:pt x="0" y="0"/>
                </a:moveTo>
                <a:lnTo>
                  <a:pt x="1284029" y="0"/>
                </a:lnTo>
                <a:lnTo>
                  <a:pt x="1284029" y="1125527"/>
                </a:lnTo>
                <a:lnTo>
                  <a:pt x="0" y="1125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t" anchorCtr="0">
            <a:noAutofit/>
          </a:bodyPr>
          <a:lstStyle/>
          <a:p>
            <a:pPr lvl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r>
              <a: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邀约</a:t>
            </a:r>
            <a:endParaRPr lang="zh-CN" altLang="en-US" sz="28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6358384" y="5646347"/>
            <a:ext cx="1864492" cy="550028"/>
          </a:xfrm>
          <a:custGeom>
            <a:avLst/>
            <a:gdLst>
              <a:gd name="connsiteX0" fmla="*/ 0 w 1284029"/>
              <a:gd name="connsiteY0" fmla="*/ 0 h 1125527"/>
              <a:gd name="connsiteX1" fmla="*/ 1284029 w 1284029"/>
              <a:gd name="connsiteY1" fmla="*/ 0 h 1125527"/>
              <a:gd name="connsiteX2" fmla="*/ 1284029 w 1284029"/>
              <a:gd name="connsiteY2" fmla="*/ 1125527 h 1125527"/>
              <a:gd name="connsiteX3" fmla="*/ 0 w 1284029"/>
              <a:gd name="connsiteY3" fmla="*/ 1125527 h 1125527"/>
              <a:gd name="connsiteX4" fmla="*/ 0 w 1284029"/>
              <a:gd name="connsiteY4" fmla="*/ 0 h 112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029" h="1125527">
                <a:moveTo>
                  <a:pt x="0" y="0"/>
                </a:moveTo>
                <a:lnTo>
                  <a:pt x="1284029" y="0"/>
                </a:lnTo>
                <a:lnTo>
                  <a:pt x="1284029" y="1125527"/>
                </a:lnTo>
                <a:lnTo>
                  <a:pt x="0" y="1125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t" anchorCtr="0">
            <a:noAutofit/>
          </a:bodyPr>
          <a:lstStyle/>
          <a:p>
            <a:pPr lvl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人才面试</a:t>
            </a:r>
            <a:endParaRPr lang="zh-CN" altLang="en-US" sz="28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4033435" y="5646347"/>
            <a:ext cx="1732749" cy="578957"/>
          </a:xfrm>
          <a:custGeom>
            <a:avLst/>
            <a:gdLst>
              <a:gd name="connsiteX0" fmla="*/ 0 w 1284029"/>
              <a:gd name="connsiteY0" fmla="*/ 0 h 1125527"/>
              <a:gd name="connsiteX1" fmla="*/ 1284029 w 1284029"/>
              <a:gd name="connsiteY1" fmla="*/ 0 h 1125527"/>
              <a:gd name="connsiteX2" fmla="*/ 1284029 w 1284029"/>
              <a:gd name="connsiteY2" fmla="*/ 1125527 h 1125527"/>
              <a:gd name="connsiteX3" fmla="*/ 0 w 1284029"/>
              <a:gd name="connsiteY3" fmla="*/ 1125527 h 1125527"/>
              <a:gd name="connsiteX4" fmla="*/ 0 w 1284029"/>
              <a:gd name="connsiteY4" fmla="*/ 0 h 112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029" h="1125527">
                <a:moveTo>
                  <a:pt x="0" y="0"/>
                </a:moveTo>
                <a:lnTo>
                  <a:pt x="1284029" y="0"/>
                </a:lnTo>
                <a:lnTo>
                  <a:pt x="1284029" y="1125527"/>
                </a:lnTo>
                <a:lnTo>
                  <a:pt x="0" y="1125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t" anchorCtr="0">
            <a:noAutofit/>
          </a:bodyPr>
          <a:lstStyle/>
          <a:p>
            <a:pPr lvl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签订合同</a:t>
            </a:r>
            <a:endParaRPr lang="zh-CN" altLang="en-US" sz="28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565794" y="3817892"/>
            <a:ext cx="507629" cy="0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132817" y="3817892"/>
            <a:ext cx="507629" cy="0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743576" y="3817892"/>
            <a:ext cx="507629" cy="0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9526736" y="4516760"/>
            <a:ext cx="0" cy="864096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78615" y="5920021"/>
            <a:ext cx="504055" cy="0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854329" y="5919446"/>
            <a:ext cx="504055" cy="0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74208" y="5668888"/>
            <a:ext cx="4536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290" lvl="1" indent="0" algn="l" defTabSz="873760" rtl="0">
              <a:lnSpc>
                <a:spcPct val="150000"/>
              </a:lnSpc>
              <a:spcBef>
                <a:spcPts val="480"/>
              </a:spcBef>
              <a:defRPr/>
            </a:pPr>
            <a:r>
              <a:rPr lang="zh-CN" altLang="en-US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r>
              <a:rPr lang="en-US" altLang="zh-CN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：十数人中胜出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253928" y="2860576"/>
            <a:ext cx="6552728" cy="720080"/>
          </a:xfrm>
          <a:custGeom>
            <a:avLst/>
            <a:gdLst>
              <a:gd name="connsiteX0" fmla="*/ 0 w 1284029"/>
              <a:gd name="connsiteY0" fmla="*/ 0 h 1125527"/>
              <a:gd name="connsiteX1" fmla="*/ 1284029 w 1284029"/>
              <a:gd name="connsiteY1" fmla="*/ 0 h 1125527"/>
              <a:gd name="connsiteX2" fmla="*/ 1284029 w 1284029"/>
              <a:gd name="connsiteY2" fmla="*/ 1125527 h 1125527"/>
              <a:gd name="connsiteX3" fmla="*/ 0 w 1284029"/>
              <a:gd name="connsiteY3" fmla="*/ 1125527 h 1125527"/>
              <a:gd name="connsiteX4" fmla="*/ 0 w 1284029"/>
              <a:gd name="connsiteY4" fmla="*/ 0 h 112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029" h="1125527">
                <a:moveTo>
                  <a:pt x="0" y="0"/>
                </a:moveTo>
                <a:lnTo>
                  <a:pt x="1284029" y="0"/>
                </a:lnTo>
                <a:lnTo>
                  <a:pt x="1284029" y="1125527"/>
                </a:lnTo>
                <a:lnTo>
                  <a:pt x="0" y="1125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t" anchorCtr="0">
            <a:noAutofit/>
          </a:bodyPr>
          <a:lstStyle/>
          <a:p>
            <a:pPr marL="542290" marR="0" lvl="1" indent="0" algn="l" defTabSz="873760" rtl="0" eaLnBrk="1" fontAlgn="auto" latinLnBrk="0" hangingPunct="1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</a:t>
            </a:r>
            <a:r>
              <a:rPr lang="en-US" altLang="zh-CN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：数百份简历中胜出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弧形箭头 21"/>
          <p:cNvSpPr/>
          <p:nvPr/>
        </p:nvSpPr>
        <p:spPr>
          <a:xfrm rot="18857486">
            <a:off x="3240887" y="3860314"/>
            <a:ext cx="1140247" cy="3238240"/>
          </a:xfrm>
          <a:prstGeom prst="curvedRightArrow">
            <a:avLst>
              <a:gd name="adj1" fmla="val 19857"/>
              <a:gd name="adj2" fmla="val 56051"/>
              <a:gd name="adj3" fmla="val 8399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</a:rPr>
              <a:t>HR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如何筛选简历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>
          <a:xfrm>
            <a:off x="1430302" y="2733660"/>
            <a:ext cx="10585611" cy="413789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时间</a:t>
            </a:r>
            <a:endParaRPr lang="en-US" altLang="zh-CN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关键词</a:t>
            </a:r>
            <a:endParaRPr lang="en-US" altLang="zh-CN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对口筛选（特别意向）</a:t>
            </a:r>
            <a:endParaRPr lang="en-US" altLang="zh-CN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精挑细选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6" descr="HR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88086" y="3519478"/>
            <a:ext cx="5737225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 rot="20839883">
            <a:off x="6507033" y="6163942"/>
            <a:ext cx="2068393" cy="92333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ea typeface="宋体" panose="02010600030101010101" pitchFamily="2" charset="-122"/>
              </a:rPr>
              <a:t>8-15S</a:t>
            </a:r>
            <a:endParaRPr lang="zh-CN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2"/>
          <p:cNvSpPr>
            <a:spLocks noGrp="1"/>
          </p:cNvSpPr>
          <p:nvPr>
            <p:ph type="body" idx="1"/>
          </p:nvPr>
        </p:nvSpPr>
        <p:spPr>
          <a:xfrm>
            <a:off x="1501740" y="3019412"/>
            <a:ext cx="7304916" cy="459369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没有应聘职位</a:t>
            </a:r>
            <a:endParaRPr lang="en-US" altLang="zh-CN" sz="28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缺乏相关信息</a:t>
            </a:r>
            <a:endParaRPr lang="en-US" altLang="zh-CN" sz="28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相关性</a:t>
            </a:r>
            <a:r>
              <a:rPr lang="zh-CN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差</a:t>
            </a:r>
            <a:endParaRPr lang="en-US" altLang="zh-CN" sz="28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有</a:t>
            </a:r>
            <a:r>
              <a:rPr lang="zh-CN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明显错误</a:t>
            </a:r>
            <a:endParaRPr lang="en-US" altLang="zh-CN" sz="28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大段描述，没有重点</a:t>
            </a:r>
            <a:endParaRPr lang="zh-CN" altLang="en-US" sz="28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</a:rPr>
              <a:t>HR</a:t>
            </a:r>
            <a:r>
              <a:rPr lang="zh-CN" altLang="en-US" sz="4000" dirty="0">
                <a:latin typeface="微软雅黑" panose="020B0503020204020204" pitchFamily="34" charset="-122"/>
              </a:rPr>
              <a:t>不喜欢的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简历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Grp="1"/>
          </p:cNvSpPr>
          <p:nvPr>
            <p:ph type="ctrTitle"/>
          </p:nvPr>
        </p:nvSpPr>
        <p:spPr>
          <a:xfrm>
            <a:off x="1" y="3590916"/>
            <a:ext cx="13004799" cy="1880103"/>
          </a:xfrm>
          <a:prstGeom prst="rect">
            <a:avLst/>
          </a:prstGeom>
          <a:solidFill>
            <a:srgbClr val="BF0000"/>
          </a:solidFill>
        </p:spPr>
        <p:txBody>
          <a:bodyPr wrap="square" tIns="108000" bIns="108000" rtlCol="0">
            <a:spAutoFit/>
          </a:bodyPr>
          <a:lstStyle/>
          <a:p>
            <a:br>
              <a:rPr lang="en-US" altLang="zh-CN" sz="4000" spc="5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</a:br>
            <a:endParaRPr lang="en-US" altLang="zh-CN" sz="4000" b="1" spc="5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hlinkClick r:id="rId1" action="ppaction://hlinkfile"/>
          </p:cNvPr>
          <p:cNvSpPr txBox="1"/>
          <p:nvPr/>
        </p:nvSpPr>
        <p:spPr>
          <a:xfrm>
            <a:off x="4206979" y="4163163"/>
            <a:ext cx="4590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如何打造好简历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好简历要传达什么信息？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438600" y="2572544"/>
            <a:ext cx="10585611" cy="4609128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你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是谁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基本信息  教育背景  培训经历  自我评价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你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来干什么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求职意向  面试岗位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你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会干什么</a:t>
            </a:r>
            <a:endParaRPr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技能描述  工作经历  项目经验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图示 51"/>
          <p:cNvGraphicFramePr/>
          <p:nvPr/>
        </p:nvGraphicFramePr>
        <p:xfrm>
          <a:off x="1389832" y="1379594"/>
          <a:ext cx="10225136" cy="699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073640" y="459104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八大模块</a:t>
            </a:r>
            <a:endParaRPr lang="zh-CN" altLang="en-US" sz="5400" b="1" dirty="0">
              <a:solidFill>
                <a:srgbClr val="B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theme/theme1.xml><?xml version="1.0" encoding="utf-8"?>
<a:theme xmlns:a="http://schemas.openxmlformats.org/drawingml/2006/main" name="主题1">
  <a:themeElements>
    <a:clrScheme name="自定义 1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教学部_游戏设计系_吴冬成_标准模版</Template>
  <TotalTime>0</TotalTime>
  <Words>1074</Words>
  <Application>WPS 演示</Application>
  <PresentationFormat>自定义</PresentationFormat>
  <Paragraphs>165</Paragraphs>
  <Slides>29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Helvetica Light</vt:lpstr>
      <vt:lpstr>Arial Black</vt:lpstr>
      <vt:lpstr>微软雅黑</vt:lpstr>
      <vt:lpstr>Lucida Grande</vt:lpstr>
      <vt:lpstr>Calibri</vt:lpstr>
      <vt:lpstr>Arial Unicode MS</vt:lpstr>
      <vt:lpstr>Wingdings 2</vt:lpstr>
      <vt:lpstr>Wingdings</vt:lpstr>
      <vt:lpstr>主题1</vt:lpstr>
      <vt:lpstr>就业简历课</vt:lpstr>
      <vt:lpstr> </vt:lpstr>
      <vt:lpstr>你是怎么被录用的？</vt:lpstr>
      <vt:lpstr>PowerPoint 演示文稿</vt:lpstr>
      <vt:lpstr>HR如何筛选简历</vt:lpstr>
      <vt:lpstr>HR不喜欢的简历</vt:lpstr>
      <vt:lpstr> </vt:lpstr>
      <vt:lpstr>好简历要传达什么信息？</vt:lpstr>
      <vt:lpstr>PowerPoint 演示文稿</vt:lpstr>
      <vt:lpstr>模块1：基本信息</vt:lpstr>
      <vt:lpstr>模块2：求职意向</vt:lpstr>
      <vt:lpstr>模块3：教育经历</vt:lpstr>
      <vt:lpstr>模块4：技术特长/职业技能</vt:lpstr>
      <vt:lpstr>模块5：工作经历</vt:lpstr>
      <vt:lpstr>模块6：项目经验</vt:lpstr>
      <vt:lpstr>项目经验</vt:lpstr>
      <vt:lpstr>项目经验</vt:lpstr>
      <vt:lpstr>模块7：校内经验（应届）</vt:lpstr>
      <vt:lpstr>模块8：自我评价</vt:lpstr>
      <vt:lpstr>模块8：自我评价</vt:lpstr>
      <vt:lpstr>好简历如何命名</vt:lpstr>
      <vt:lpstr> </vt:lpstr>
      <vt:lpstr>简历提交要求</vt:lpstr>
      <vt:lpstr>PowerPoint 演示文稿</vt:lpstr>
      <vt:lpstr>PowerPoint 演示文稿</vt:lpstr>
      <vt:lpstr>邮件应该包含的内容</vt:lpstr>
      <vt:lpstr>最佳简历投递时间</vt:lpstr>
      <vt:lpstr>可注册</vt:lpstr>
      <vt:lpstr>Thank 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史伟</dc:creator>
  <cp:lastModifiedBy>*北*</cp:lastModifiedBy>
  <cp:revision>552</cp:revision>
  <dcterms:created xsi:type="dcterms:W3CDTF">2017-03-13T07:23:00Z</dcterms:created>
  <dcterms:modified xsi:type="dcterms:W3CDTF">2017-11-01T06:34:13Z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