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7" r:id="rId7"/>
    <p:sldId id="268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8082/Icor/page1.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8082/Icor/page1.ph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8082/Icor/page1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8082/Icor/page1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Capacitación</a:t>
            </a:r>
            <a:br>
              <a:rPr lang="es-E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icor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792999"/>
          </a:xfrm>
        </p:spPr>
        <p:txBody>
          <a:bodyPr>
            <a:noAutofit/>
          </a:bodyPr>
          <a:lstStyle/>
          <a:p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Duan lopez</a:t>
            </a:r>
          </a:p>
          <a:p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Daladier Uribe</a:t>
            </a:r>
          </a:p>
          <a:p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William talero</a:t>
            </a:r>
          </a:p>
          <a:p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Jonathan chivata</a:t>
            </a:r>
          </a:p>
          <a:p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Jonathan esteban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sultado de imagen para imagenes de capacit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45" y="3605349"/>
            <a:ext cx="5211437" cy="270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6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Empleado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 rol tiene una gran variedad de opciones ya que en este rol  se agrupan todos  tipos de empleados. A continuación mostraremos las opciones: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n-US" dirty="0"/>
          </a:p>
        </p:txBody>
      </p:sp>
      <p:pic>
        <p:nvPicPr>
          <p:cNvPr id="4" name="Imagen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754" y="2855735"/>
            <a:ext cx="6526138" cy="366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Proveedor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 rol brindara a el proveedor la opciones para estar informado de las solicitudes de la empresa.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continuation  se </a:t>
            </a: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mostrara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las </a:t>
            </a: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opciones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tiene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4" name="Imagen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933" y="3252651"/>
            <a:ext cx="5820167" cy="327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5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alcanzados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brindo información exacta y clara de las opciones que se muestran en cada perfil.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resolvieron las dudas  que se presentaron durante la capacitación. 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4" name="Picture 4" descr="Resultado de imagen para imagenes de capacit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038" y="3285858"/>
            <a:ext cx="5108756" cy="312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4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2373" y="2634343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s-E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GRACIAS POR SU ATENCION.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29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Plan de capacitación tiene como objetivo guiar a las personas involucradas en el proyecto Icor en el manejo y gestión de inventario 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Resultado de imagen para imagenes de objetivos genera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953" y="3636600"/>
            <a:ext cx="2133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específicos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Explicar paso a paso las funcionalidades  que ofrece cada rol en el sistema.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 a conocer que funcionalidades ofrece cada rol en el sistema.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Prevenir errores humanos dentro del sistema.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Optimizar el tiempo de manejo de información de la empresa.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Resultado de imagen para imagenes de objetivos genera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650" y="2065867"/>
            <a:ext cx="4529545" cy="452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25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Computador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la socialization.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proyector de imágenes.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Esferos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Cuadernos.</a:t>
            </a:r>
          </a:p>
          <a:p>
            <a:pPr marL="0" indent="0">
              <a:buNone/>
            </a:pPr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Resultado de imagen para imagenes de materiale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92" y="2438399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9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Administrador:  Tendrá la opción de interactuar con todas las opciones del sistema.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Empleado: según el  tipo de empleado  se le ofrecerá las opciones a desarrollar.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Proveedor: Tendrá gran variabilidad de opciones que brindara  que le permitirá  abastecer de buena forma.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Usuario: persona que tendrá opciones restringidas dentro del sistema.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8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manuales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sultado de imagen para manuales de usuario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231" y="3066256"/>
            <a:ext cx="19050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manuales de usuari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794" y="3066256"/>
            <a:ext cx="19050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687132" y="1700011"/>
            <a:ext cx="294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 del administrador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844663" y="1700011"/>
            <a:ext cx="294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 de empleado vendedor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29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manuales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Resultado de imagen para manuales de usuario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231" y="3066256"/>
            <a:ext cx="19050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manuales de usuari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794" y="3066256"/>
            <a:ext cx="19050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1687132" y="1700011"/>
            <a:ext cx="2949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 del proveedor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844663" y="1515344"/>
            <a:ext cx="2949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 del usuario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7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Administrador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administrador es el rol que mas tendrá mas opciones dentro del sistema. A continuación mostraremos las opciones que tendrá: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 </a:t>
            </a:r>
            <a:endParaRPr lang="en-US" dirty="0"/>
          </a:p>
        </p:txBody>
      </p:sp>
      <p:pic>
        <p:nvPicPr>
          <p:cNvPr id="4" name="Imagen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953" y="3013044"/>
            <a:ext cx="6383655" cy="358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Usuario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 rol tiene pocas opciones . Por la  razón de la necesidad que demanda. A continuación de mostrara: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2900978"/>
            <a:ext cx="6271413" cy="352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368</TotalTime>
  <Words>303</Words>
  <Application>Microsoft Office PowerPoint</Application>
  <PresentationFormat>Panorámica</PresentationFormat>
  <Paragraphs>70</Paragraphs>
  <Slides>13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Celestial</vt:lpstr>
      <vt:lpstr>Capacitación icor</vt:lpstr>
      <vt:lpstr>Objetivo general</vt:lpstr>
      <vt:lpstr>Objetivos específicos</vt:lpstr>
      <vt:lpstr>Materiales</vt:lpstr>
      <vt:lpstr>Roles</vt:lpstr>
      <vt:lpstr>manuales</vt:lpstr>
      <vt:lpstr>manuales</vt:lpstr>
      <vt:lpstr>Administrador</vt:lpstr>
      <vt:lpstr>Usuario</vt:lpstr>
      <vt:lpstr>Empleado</vt:lpstr>
      <vt:lpstr>Proveedor</vt:lpstr>
      <vt:lpstr>Objetivos alcanzados</vt:lpstr>
      <vt:lpstr>GRACIAS POR SU ATENCION.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Capacitación</dc:title>
  <dc:creator>Usuario de Windows</dc:creator>
  <cp:lastModifiedBy>APRENDIZ</cp:lastModifiedBy>
  <cp:revision>16</cp:revision>
  <dcterms:created xsi:type="dcterms:W3CDTF">2019-11-01T11:58:26Z</dcterms:created>
  <dcterms:modified xsi:type="dcterms:W3CDTF">2019-12-11T13:32:36Z</dcterms:modified>
</cp:coreProperties>
</file>