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2" r:id="rId6"/>
    <p:sldId id="28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6" r:id="rId20"/>
    <p:sldId id="277" r:id="rId21"/>
    <p:sldId id="278" r:id="rId22"/>
    <p:sldId id="272" r:id="rId23"/>
    <p:sldId id="273" r:id="rId24"/>
    <p:sldId id="274" r:id="rId25"/>
    <p:sldId id="275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664064"/>
        <c:axId val="374665696"/>
      </c:barChart>
      <c:catAx>
        <c:axId val="374664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665696"/>
        <c:crosses val="autoZero"/>
        <c:auto val="1"/>
        <c:lblAlgn val="ctr"/>
        <c:lblOffset val="100"/>
        <c:noMultiLvlLbl val="0"/>
      </c:catAx>
      <c:valAx>
        <c:axId val="37466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66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659168"/>
        <c:axId val="37465536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374659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655360"/>
        <c:crosses val="autoZero"/>
        <c:auto val="1"/>
        <c:lblAlgn val="ctr"/>
        <c:lblOffset val="100"/>
        <c:noMultiLvlLbl val="0"/>
      </c:catAx>
      <c:valAx>
        <c:axId val="374655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65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660800"/>
        <c:axId val="37465372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37466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653728"/>
        <c:crosses val="autoZero"/>
        <c:auto val="1"/>
        <c:lblAlgn val="ctr"/>
        <c:lblOffset val="100"/>
        <c:noMultiLvlLbl val="0"/>
      </c:catAx>
      <c:valAx>
        <c:axId val="3746537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66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41744"/>
        <c:axId val="4902868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4904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28688"/>
        <c:crosses val="autoZero"/>
        <c:auto val="1"/>
        <c:lblAlgn val="ctr"/>
        <c:lblOffset val="100"/>
        <c:noMultiLvlLbl val="0"/>
      </c:catAx>
      <c:valAx>
        <c:axId val="49028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4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29232"/>
        <c:axId val="4903902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4902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39024"/>
        <c:crosses val="autoZero"/>
        <c:auto val="1"/>
        <c:lblAlgn val="ctr"/>
        <c:lblOffset val="100"/>
        <c:noMultiLvlLbl val="0"/>
      </c:catAx>
      <c:valAx>
        <c:axId val="49039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2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7936"/>
        <c:axId val="49040112"/>
      </c:barChart>
      <c:catAx>
        <c:axId val="490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40112"/>
        <c:crosses val="autoZero"/>
        <c:auto val="1"/>
        <c:lblAlgn val="ctr"/>
        <c:lblOffset val="100"/>
        <c:noMultiLvlLbl val="0"/>
      </c:catAx>
      <c:valAx>
        <c:axId val="4904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3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 xmlns:c16r2="http://schemas.microsoft.com/office/drawing/2015/06/chart"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40656"/>
        <c:axId val="49030864"/>
      </c:barChart>
      <c:catAx>
        <c:axId val="4904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30864"/>
        <c:crosses val="autoZero"/>
        <c:auto val="1"/>
        <c:lblAlgn val="ctr"/>
        <c:lblOffset val="100"/>
        <c:noMultiLvlLbl val="0"/>
      </c:catAx>
      <c:valAx>
        <c:axId val="4903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4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6r2="http://schemas.microsoft.com/office/drawing/2015/06/chart"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8480"/>
        <c:axId val="49036304"/>
      </c:barChart>
      <c:catAx>
        <c:axId val="4903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36304"/>
        <c:crosses val="autoZero"/>
        <c:auto val="1"/>
        <c:lblAlgn val="ctr"/>
        <c:lblOffset val="100"/>
        <c:noMultiLvlLbl val="0"/>
      </c:catAx>
      <c:valAx>
        <c:axId val="4903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3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919200"/>
        <c:axId val="435913760"/>
      </c:barChart>
      <c:catAx>
        <c:axId val="43591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5913760"/>
        <c:crosses val="autoZero"/>
        <c:auto val="1"/>
        <c:lblAlgn val="ctr"/>
        <c:lblOffset val="100"/>
        <c:noMultiLvlLbl val="0"/>
      </c:catAx>
      <c:valAx>
        <c:axId val="43591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591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01814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计算节点</a:t>
            </a:r>
          </a:p>
        </p:txBody>
      </p:sp>
      <p:sp>
        <p:nvSpPr>
          <p:cNvPr id="37" name="矩形 36"/>
          <p:cNvSpPr/>
          <p:nvPr/>
        </p:nvSpPr>
        <p:spPr>
          <a:xfrm>
            <a:off x="5364442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27070" y="2654059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2199221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4361849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6524477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7" name="流程图: 磁盘 46"/>
          <p:cNvSpPr/>
          <p:nvPr/>
        </p:nvSpPr>
        <p:spPr>
          <a:xfrm>
            <a:off x="8687105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49" name="直接箭头连接符 48"/>
          <p:cNvCxnSpPr>
            <a:stCxn id="36" idx="2"/>
            <a:endCxn id="40" idx="1"/>
          </p:cNvCxnSpPr>
          <p:nvPr/>
        </p:nvCxnSpPr>
        <p:spPr>
          <a:xfrm flipH="1">
            <a:off x="2820814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2"/>
            <a:endCxn id="45" idx="1"/>
          </p:cNvCxnSpPr>
          <p:nvPr/>
        </p:nvCxnSpPr>
        <p:spPr>
          <a:xfrm>
            <a:off x="3823407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2"/>
            <a:endCxn id="46" idx="1"/>
          </p:cNvCxnSpPr>
          <p:nvPr/>
        </p:nvCxnSpPr>
        <p:spPr>
          <a:xfrm>
            <a:off x="3823407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47" idx="1"/>
          </p:cNvCxnSpPr>
          <p:nvPr/>
        </p:nvCxnSpPr>
        <p:spPr>
          <a:xfrm>
            <a:off x="3823407" y="3265714"/>
            <a:ext cx="548529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2"/>
            <a:endCxn id="40" idx="1"/>
          </p:cNvCxnSpPr>
          <p:nvPr/>
        </p:nvCxnSpPr>
        <p:spPr>
          <a:xfrm flipH="1">
            <a:off x="2820814" y="3265714"/>
            <a:ext cx="316522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7" idx="2"/>
            <a:endCxn id="45" idx="1"/>
          </p:cNvCxnSpPr>
          <p:nvPr/>
        </p:nvCxnSpPr>
        <p:spPr>
          <a:xfrm flipH="1">
            <a:off x="4983442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46" idx="1"/>
          </p:cNvCxnSpPr>
          <p:nvPr/>
        </p:nvCxnSpPr>
        <p:spPr>
          <a:xfrm>
            <a:off x="5986035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8" idx="2"/>
            <a:endCxn id="47" idx="1"/>
          </p:cNvCxnSpPr>
          <p:nvPr/>
        </p:nvCxnSpPr>
        <p:spPr>
          <a:xfrm>
            <a:off x="8148663" y="3279201"/>
            <a:ext cx="1160035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7" idx="2"/>
            <a:endCxn id="47" idx="1"/>
          </p:cNvCxnSpPr>
          <p:nvPr/>
        </p:nvCxnSpPr>
        <p:spPr>
          <a:xfrm>
            <a:off x="5986035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2"/>
            <a:endCxn id="40" idx="1"/>
          </p:cNvCxnSpPr>
          <p:nvPr/>
        </p:nvCxnSpPr>
        <p:spPr>
          <a:xfrm flipH="1">
            <a:off x="2820814" y="3279201"/>
            <a:ext cx="5327849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2"/>
            <a:endCxn id="45" idx="1"/>
          </p:cNvCxnSpPr>
          <p:nvPr/>
        </p:nvCxnSpPr>
        <p:spPr>
          <a:xfrm flipH="1">
            <a:off x="4983442" y="3279201"/>
            <a:ext cx="3165221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2"/>
            <a:endCxn id="46" idx="1"/>
          </p:cNvCxnSpPr>
          <p:nvPr/>
        </p:nvCxnSpPr>
        <p:spPr>
          <a:xfrm flipH="1">
            <a:off x="7146070" y="3279201"/>
            <a:ext cx="1002593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40" idx="3"/>
            <a:endCxn id="45" idx="3"/>
          </p:cNvCxnSpPr>
          <p:nvPr/>
        </p:nvCxnSpPr>
        <p:spPr>
          <a:xfrm rot="16200000" flipH="1">
            <a:off x="3902128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5" idx="3"/>
            <a:endCxn id="46" idx="3"/>
          </p:cNvCxnSpPr>
          <p:nvPr/>
        </p:nvCxnSpPr>
        <p:spPr>
          <a:xfrm rot="16200000" flipH="1">
            <a:off x="6064756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46" idx="3"/>
            <a:endCxn id="47" idx="3"/>
          </p:cNvCxnSpPr>
          <p:nvPr/>
        </p:nvCxnSpPr>
        <p:spPr>
          <a:xfrm rot="16200000" flipH="1">
            <a:off x="8227384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1651819" y="1058845"/>
            <a:ext cx="9315322" cy="631828"/>
            <a:chOff x="1755749" y="833879"/>
            <a:chExt cx="9594850" cy="631828"/>
          </a:xfrm>
        </p:grpSpPr>
        <p:sp>
          <p:nvSpPr>
            <p:cNvPr id="94" name="圆柱形 93"/>
            <p:cNvSpPr/>
            <p:nvPr/>
          </p:nvSpPr>
          <p:spPr>
            <a:xfrm rot="5400000">
              <a:off x="5871342" y="-3281714"/>
              <a:ext cx="631828" cy="886301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10509224" y="885428"/>
              <a:ext cx="841375" cy="52872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937402" y="1021403"/>
              <a:ext cx="8390169" cy="2769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d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g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b, c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-,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...</a:t>
              </a:r>
              <a:endParaRPr lang="zh-CN" altLang="en-US" dirty="0"/>
            </a:p>
          </p:txBody>
        </p:sp>
      </p:grpSp>
      <p:cxnSp>
        <p:nvCxnSpPr>
          <p:cNvPr id="99" name="直接箭头连接符 98"/>
          <p:cNvCxnSpPr>
            <a:endCxn id="36" idx="0"/>
          </p:cNvCxnSpPr>
          <p:nvPr/>
        </p:nvCxnSpPr>
        <p:spPr>
          <a:xfrm flipH="1">
            <a:off x="3823407" y="1574812"/>
            <a:ext cx="1781628" cy="10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37" idx="0"/>
          </p:cNvCxnSpPr>
          <p:nvPr/>
        </p:nvCxnSpPr>
        <p:spPr>
          <a:xfrm flipH="1">
            <a:off x="5986035" y="1573718"/>
            <a:ext cx="1541035" cy="106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38" idx="0"/>
          </p:cNvCxnSpPr>
          <p:nvPr/>
        </p:nvCxnSpPr>
        <p:spPr>
          <a:xfrm flipH="1">
            <a:off x="8148663" y="1516335"/>
            <a:ext cx="841580" cy="113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357224" y="5755637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518412" y="5767801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08" idx="0"/>
            <a:endCxn id="45" idx="3"/>
          </p:cNvCxnSpPr>
          <p:nvPr/>
        </p:nvCxnSpPr>
        <p:spPr>
          <a:xfrm flipV="1">
            <a:off x="4978817" y="5067300"/>
            <a:ext cx="4625" cy="6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5" idx="0"/>
            <a:endCxn id="46" idx="3"/>
          </p:cNvCxnSpPr>
          <p:nvPr/>
        </p:nvCxnSpPr>
        <p:spPr>
          <a:xfrm flipV="1">
            <a:off x="7140005" y="5067300"/>
            <a:ext cx="6065" cy="7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5437" y="1058845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摄入层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417593" y="262770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28" name="矩形 127"/>
          <p:cNvSpPr/>
          <p:nvPr/>
        </p:nvSpPr>
        <p:spPr>
          <a:xfrm>
            <a:off x="502664" y="434855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</a:p>
        </p:txBody>
      </p:sp>
      <p:sp>
        <p:nvSpPr>
          <p:cNvPr id="129" name="矩形 128"/>
          <p:cNvSpPr/>
          <p:nvPr/>
        </p:nvSpPr>
        <p:spPr>
          <a:xfrm>
            <a:off x="502664" y="5755637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访问层</a:t>
            </a: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17593" y="2085197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85437" y="3617445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385437" y="5438273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3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04105" y="1689100"/>
            <a:ext cx="8538495" cy="3557214"/>
            <a:chOff x="2104105" y="1689100"/>
            <a:chExt cx="8538495" cy="3557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2104105" y="1689100"/>
              <a:ext cx="8538495" cy="3557214"/>
              <a:chOff x="2104105" y="1689100"/>
              <a:chExt cx="8538495" cy="355721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04105" y="3632200"/>
                <a:ext cx="8538495" cy="1614114"/>
                <a:chOff x="1608804" y="3962400"/>
                <a:chExt cx="9393025" cy="186811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608804" y="3962400"/>
                  <a:ext cx="9393025" cy="1868114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流程图: 接点 4"/>
                <p:cNvSpPr/>
                <p:nvPr/>
              </p:nvSpPr>
              <p:spPr>
                <a:xfrm>
                  <a:off x="6891564" y="50934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接点 5"/>
                <p:cNvSpPr/>
                <p:nvPr/>
              </p:nvSpPr>
              <p:spPr>
                <a:xfrm>
                  <a:off x="3517900" y="469053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接点 6"/>
                <p:cNvSpPr/>
                <p:nvPr/>
              </p:nvSpPr>
              <p:spPr>
                <a:xfrm>
                  <a:off x="7712996" y="481103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接点 7"/>
                <p:cNvSpPr/>
                <p:nvPr/>
              </p:nvSpPr>
              <p:spPr>
                <a:xfrm>
                  <a:off x="3879850" y="511485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/>
                <p:cNvSpPr/>
                <p:nvPr/>
              </p:nvSpPr>
              <p:spPr>
                <a:xfrm>
                  <a:off x="4279900" y="469499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/>
                <p:cNvSpPr/>
                <p:nvPr/>
              </p:nvSpPr>
              <p:spPr>
                <a:xfrm>
                  <a:off x="4483100" y="530731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940300" y="460511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接点 16"/>
                <p:cNvSpPr/>
                <p:nvPr/>
              </p:nvSpPr>
              <p:spPr>
                <a:xfrm>
                  <a:off x="5302468" y="502050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/>
                <p:cNvSpPr/>
                <p:nvPr/>
              </p:nvSpPr>
              <p:spPr>
                <a:xfrm>
                  <a:off x="7024914" y="4492402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/>
                <p:cNvSpPr/>
                <p:nvPr/>
              </p:nvSpPr>
              <p:spPr>
                <a:xfrm>
                  <a:off x="5788946" y="458757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6305316" y="4887539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/>
                <p:cNvSpPr/>
                <p:nvPr/>
              </p:nvSpPr>
              <p:spPr>
                <a:xfrm>
                  <a:off x="7376212" y="52993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8417612" y="463511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/>
                <p:cNvSpPr/>
                <p:nvPr/>
              </p:nvSpPr>
              <p:spPr>
                <a:xfrm>
                  <a:off x="8080828" y="512346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/>
                <p:cNvSpPr/>
                <p:nvPr/>
              </p:nvSpPr>
              <p:spPr>
                <a:xfrm>
                  <a:off x="5929656" y="532938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/>
                <p:cNvSpPr/>
                <p:nvPr/>
              </p:nvSpPr>
              <p:spPr>
                <a:xfrm>
                  <a:off x="8657434" y="508665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流程图: 接点 25"/>
                <p:cNvSpPr/>
                <p:nvPr/>
              </p:nvSpPr>
              <p:spPr>
                <a:xfrm>
                  <a:off x="7776626" y="43780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流程图: 接点 26"/>
                <p:cNvSpPr/>
                <p:nvPr/>
              </p:nvSpPr>
              <p:spPr>
                <a:xfrm>
                  <a:off x="9137210" y="454637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接点 29"/>
                <p:cNvSpPr/>
                <p:nvPr/>
              </p:nvSpPr>
              <p:spPr>
                <a:xfrm>
                  <a:off x="3901311" y="42864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>
                  <a:stCxn id="6" idx="7"/>
                  <a:endCxn id="30" idx="3"/>
                </p:cNvCxnSpPr>
                <p:nvPr/>
              </p:nvCxnSpPr>
              <p:spPr>
                <a:xfrm flipV="1">
                  <a:off x="3691342" y="4462246"/>
                  <a:ext cx="239727" cy="258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6" idx="5"/>
                  <a:endCxn id="8" idx="1"/>
                </p:cNvCxnSpPr>
                <p:nvPr/>
              </p:nvCxnSpPr>
              <p:spPr>
                <a:xfrm>
                  <a:off x="3691342" y="4866301"/>
                  <a:ext cx="218266" cy="278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5"/>
                  <a:endCxn id="9" idx="1"/>
                </p:cNvCxnSpPr>
                <p:nvPr/>
              </p:nvCxnSpPr>
              <p:spPr>
                <a:xfrm>
                  <a:off x="4074753" y="4462246"/>
                  <a:ext cx="234905" cy="2629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10" idx="7"/>
                </p:cNvCxnSpPr>
                <p:nvPr/>
              </p:nvCxnSpPr>
              <p:spPr>
                <a:xfrm flipV="1">
                  <a:off x="4656542" y="4825746"/>
                  <a:ext cx="327974" cy="511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4483100" y="4708071"/>
                  <a:ext cx="457200" cy="89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endCxn id="10" idx="0"/>
                </p:cNvCxnSpPr>
                <p:nvPr/>
              </p:nvCxnSpPr>
              <p:spPr>
                <a:xfrm>
                  <a:off x="4396379" y="4924725"/>
                  <a:ext cx="188321" cy="3825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endCxn id="19" idx="2"/>
                </p:cNvCxnSpPr>
                <p:nvPr/>
              </p:nvCxnSpPr>
              <p:spPr>
                <a:xfrm flipV="1">
                  <a:off x="5157958" y="4690536"/>
                  <a:ext cx="630988" cy="32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6" idx="4"/>
                  <a:endCxn id="17" idx="1"/>
                </p:cNvCxnSpPr>
                <p:nvPr/>
              </p:nvCxnSpPr>
              <p:spPr>
                <a:xfrm>
                  <a:off x="5041900" y="4811031"/>
                  <a:ext cx="290326" cy="2396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17" idx="6"/>
                  <a:endCxn id="20" idx="2"/>
                </p:cNvCxnSpPr>
                <p:nvPr/>
              </p:nvCxnSpPr>
              <p:spPr>
                <a:xfrm flipV="1">
                  <a:off x="5505668" y="4990500"/>
                  <a:ext cx="799648" cy="132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>
                  <a:stCxn id="19" idx="6"/>
                  <a:endCxn id="20" idx="1"/>
                </p:cNvCxnSpPr>
                <p:nvPr/>
              </p:nvCxnSpPr>
              <p:spPr>
                <a:xfrm>
                  <a:off x="5992146" y="4690536"/>
                  <a:ext cx="342928" cy="2271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20" idx="3"/>
                  <a:endCxn id="24" idx="7"/>
                </p:cNvCxnSpPr>
                <p:nvPr/>
              </p:nvCxnSpPr>
              <p:spPr>
                <a:xfrm flipH="1">
                  <a:off x="6103098" y="5063304"/>
                  <a:ext cx="231976" cy="296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24" idx="6"/>
                  <a:endCxn id="5" idx="3"/>
                </p:cNvCxnSpPr>
                <p:nvPr/>
              </p:nvCxnSpPr>
              <p:spPr>
                <a:xfrm flipV="1">
                  <a:off x="6132856" y="5269225"/>
                  <a:ext cx="788466" cy="1631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>
                  <a:stCxn id="20" idx="7"/>
                </p:cNvCxnSpPr>
                <p:nvPr/>
              </p:nvCxnSpPr>
              <p:spPr>
                <a:xfrm flipV="1">
                  <a:off x="6478758" y="4649336"/>
                  <a:ext cx="541363" cy="2683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18" idx="7"/>
                  <a:endCxn id="26" idx="2"/>
                </p:cNvCxnSpPr>
                <p:nvPr/>
              </p:nvCxnSpPr>
              <p:spPr>
                <a:xfrm flipV="1">
                  <a:off x="7198356" y="4481021"/>
                  <a:ext cx="578270" cy="415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18" idx="6"/>
                  <a:endCxn id="7" idx="1"/>
                </p:cNvCxnSpPr>
                <p:nvPr/>
              </p:nvCxnSpPr>
              <p:spPr>
                <a:xfrm>
                  <a:off x="7228114" y="4595363"/>
                  <a:ext cx="514640" cy="245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7" idx="3"/>
                  <a:endCxn id="21" idx="7"/>
                </p:cNvCxnSpPr>
                <p:nvPr/>
              </p:nvCxnSpPr>
              <p:spPr>
                <a:xfrm flipH="1">
                  <a:off x="7549654" y="4986796"/>
                  <a:ext cx="193100" cy="342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7" idx="7"/>
                  <a:endCxn id="22" idx="2"/>
                </p:cNvCxnSpPr>
                <p:nvPr/>
              </p:nvCxnSpPr>
              <p:spPr>
                <a:xfrm flipV="1">
                  <a:off x="7886438" y="4738078"/>
                  <a:ext cx="531174" cy="1031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endCxn id="27" idx="2"/>
                </p:cNvCxnSpPr>
                <p:nvPr/>
              </p:nvCxnSpPr>
              <p:spPr>
                <a:xfrm flipV="1">
                  <a:off x="8620812" y="4649337"/>
                  <a:ext cx="516398" cy="758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22" idx="5"/>
                  <a:endCxn id="25" idx="0"/>
                </p:cNvCxnSpPr>
                <p:nvPr/>
              </p:nvCxnSpPr>
              <p:spPr>
                <a:xfrm>
                  <a:off x="8591054" y="4810882"/>
                  <a:ext cx="167980" cy="2757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" idx="5"/>
                  <a:endCxn id="23" idx="1"/>
                </p:cNvCxnSpPr>
                <p:nvPr/>
              </p:nvCxnSpPr>
              <p:spPr>
                <a:xfrm>
                  <a:off x="7886438" y="4986796"/>
                  <a:ext cx="224148" cy="1668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圆角矩形 71"/>
              <p:cNvSpPr/>
              <p:nvPr/>
            </p:nvSpPr>
            <p:spPr>
              <a:xfrm>
                <a:off x="3481978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440181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78" name="曲线连接符 77"/>
              <p:cNvCxnSpPr>
                <a:stCxn id="72" idx="2"/>
              </p:cNvCxnSpPr>
              <p:nvPr/>
            </p:nvCxnSpPr>
            <p:spPr>
              <a:xfrm rot="16200000" flipH="1">
                <a:off x="4194040" y="2550864"/>
                <a:ext cx="1733781" cy="1737451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>
                <a:stCxn id="73" idx="2"/>
              </p:cNvCxnSpPr>
              <p:nvPr/>
            </p:nvCxnSpPr>
            <p:spPr>
              <a:xfrm rot="5400000">
                <a:off x="6277560" y="2420696"/>
                <a:ext cx="1740845" cy="2004852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曲线连接符 82"/>
              <p:cNvCxnSpPr>
                <a:stCxn id="19" idx="0"/>
                <a:endCxn id="72" idx="3"/>
              </p:cNvCxnSpPr>
              <p:nvPr/>
            </p:nvCxnSpPr>
            <p:spPr>
              <a:xfrm rot="16200000" flipV="1">
                <a:off x="4423638" y="2599693"/>
                <a:ext cx="2051472" cy="109388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4"/>
              <p:cNvCxnSpPr>
                <a:stCxn id="19" idx="0"/>
                <a:endCxn id="73" idx="1"/>
              </p:cNvCxnSpPr>
              <p:nvPr/>
            </p:nvCxnSpPr>
            <p:spPr>
              <a:xfrm rot="5400000" flipH="1" flipV="1">
                <a:off x="5692512" y="2424704"/>
                <a:ext cx="2051472" cy="144386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dirty="0" smtClean="0"/>
                    <a:t>&gt;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284418" y="1462484"/>
            <a:ext cx="9444536" cy="4520248"/>
            <a:chOff x="1284418" y="1462484"/>
            <a:chExt cx="9444536" cy="4520248"/>
          </a:xfrm>
        </p:grpSpPr>
        <p:sp>
          <p:nvSpPr>
            <p:cNvPr id="4" name="流程图: 接点 3"/>
            <p:cNvSpPr/>
            <p:nvPr/>
          </p:nvSpPr>
          <p:spPr>
            <a:xfrm>
              <a:off x="2667000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3501583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2133600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1284418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 rot="2170659">
              <a:off x="3225045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20561429">
              <a:off x="2449699" y="1994317"/>
              <a:ext cx="265883" cy="7024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091128" y="2512883"/>
              <a:ext cx="251761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660170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429597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870118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287253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 rot="8895123">
              <a:off x="3188977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 rot="13067407">
              <a:off x="2407434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6200000">
              <a:off x="2122130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5106670" y="2077407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5883910" y="2056359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661150" y="2060738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106670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10800000">
              <a:off x="5894566" y="3672090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0800000">
              <a:off x="6671806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797550" y="2899569"/>
              <a:ext cx="508000" cy="49371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6669" y="2746036"/>
              <a:ext cx="1889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5106669" y="3648102"/>
              <a:ext cx="2037081" cy="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4"/>
            </p:cNvCxnSpPr>
            <p:nvPr/>
          </p:nvCxnSpPr>
          <p:spPr>
            <a:xfrm>
              <a:off x="6051550" y="3393282"/>
              <a:ext cx="0" cy="254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3" idx="2"/>
              <a:endCxn id="38" idx="0"/>
            </p:cNvCxnSpPr>
            <p:nvPr/>
          </p:nvCxnSpPr>
          <p:spPr>
            <a:xfrm>
              <a:off x="6051550" y="2724988"/>
              <a:ext cx="0" cy="174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9312212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0146795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8778812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7929630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rot="13150613">
              <a:off x="9870257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 rot="9501256">
              <a:off x="9155326" y="1990681"/>
              <a:ext cx="238767" cy="681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 rot="5400000">
              <a:off x="8743671" y="2520214"/>
              <a:ext cx="251761" cy="780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305382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0074809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7" name="流程图: 接点 56"/>
            <p:cNvSpPr/>
            <p:nvPr/>
          </p:nvSpPr>
          <p:spPr>
            <a:xfrm>
              <a:off x="8515330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7932465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9" name="下箭头 58"/>
            <p:cNvSpPr/>
            <p:nvPr/>
          </p:nvSpPr>
          <p:spPr>
            <a:xfrm rot="19536498">
              <a:off x="9834189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 rot="2224102">
              <a:off x="9052646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下箭头 60"/>
            <p:cNvSpPr/>
            <p:nvPr/>
          </p:nvSpPr>
          <p:spPr>
            <a:xfrm rot="5400000">
              <a:off x="8767342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70118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 Gather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89605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 Apply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13245" y="5599043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 Scatter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8883" y="2692013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313137" y="3618702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450948" y="2961133"/>
              <a:ext cx="101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978254" y="2604748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78254" y="3510205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9338" y="1362559"/>
            <a:ext cx="9487986" cy="3670465"/>
            <a:chOff x="569338" y="1362559"/>
            <a:chExt cx="9487986" cy="3670465"/>
          </a:xfrm>
        </p:grpSpPr>
        <p:sp>
          <p:nvSpPr>
            <p:cNvPr id="5" name="左弧形箭头 4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 rot="14384352">
              <a:off x="6826148" y="3823690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338" y="1362559"/>
              <a:ext cx="9487986" cy="3670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流程图: 联系 3"/>
          <p:cNvSpPr/>
          <p:nvPr/>
        </p:nvSpPr>
        <p:spPr>
          <a:xfrm>
            <a:off x="903573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903573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615538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801192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2677144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140650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3496085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3770024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1428685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1351784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063748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3202256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3125355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2326304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2588861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1878094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2249403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流程图: 联系 6"/>
          <p:cNvSpPr/>
          <p:nvPr/>
        </p:nvSpPr>
        <p:spPr>
          <a:xfrm>
            <a:off x="4018854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8" name="流程图: 联系 9"/>
          <p:cNvSpPr/>
          <p:nvPr/>
        </p:nvSpPr>
        <p:spPr>
          <a:xfrm>
            <a:off x="4955245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箭头连接符 79"/>
          <p:cNvCxnSpPr>
            <a:stCxn id="76" idx="6"/>
            <a:endCxn id="78" idx="2"/>
          </p:cNvCxnSpPr>
          <p:nvPr/>
        </p:nvCxnSpPr>
        <p:spPr>
          <a:xfrm>
            <a:off x="4543966" y="4888034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左弧形箭头 80"/>
          <p:cNvSpPr/>
          <p:nvPr/>
        </p:nvSpPr>
        <p:spPr>
          <a:xfrm rot="17688594">
            <a:off x="2790350" y="3877277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2" name="左弧形箭头 81"/>
          <p:cNvSpPr/>
          <p:nvPr/>
        </p:nvSpPr>
        <p:spPr>
          <a:xfrm rot="14384352">
            <a:off x="6298114" y="3775056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7" name="流程图: 联系 86"/>
          <p:cNvSpPr/>
          <p:nvPr/>
        </p:nvSpPr>
        <p:spPr>
          <a:xfrm>
            <a:off x="5384035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8" name="流程图: 联系 87"/>
          <p:cNvSpPr/>
          <p:nvPr/>
        </p:nvSpPr>
        <p:spPr>
          <a:xfrm>
            <a:off x="5384035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96000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6281654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流程图: 联系 93"/>
          <p:cNvSpPr/>
          <p:nvPr/>
        </p:nvSpPr>
        <p:spPr>
          <a:xfrm>
            <a:off x="7157606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流程图: 联系 94"/>
          <p:cNvSpPr/>
          <p:nvPr/>
        </p:nvSpPr>
        <p:spPr>
          <a:xfrm>
            <a:off x="6621112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流程图: 联系 96"/>
          <p:cNvSpPr/>
          <p:nvPr/>
        </p:nvSpPr>
        <p:spPr>
          <a:xfrm>
            <a:off x="7976547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流程图: 联系 97"/>
          <p:cNvSpPr/>
          <p:nvPr/>
        </p:nvSpPr>
        <p:spPr>
          <a:xfrm>
            <a:off x="8250486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9" name="直接连接符 98"/>
          <p:cNvCxnSpPr>
            <a:stCxn id="95" idx="2"/>
            <a:endCxn id="87" idx="6"/>
          </p:cNvCxnSpPr>
          <p:nvPr/>
        </p:nvCxnSpPr>
        <p:spPr>
          <a:xfrm flipH="1">
            <a:off x="5909147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接连接符 99"/>
          <p:cNvCxnSpPr>
            <a:stCxn id="88" idx="5"/>
            <a:endCxn id="93" idx="2"/>
          </p:cNvCxnSpPr>
          <p:nvPr/>
        </p:nvCxnSpPr>
        <p:spPr>
          <a:xfrm>
            <a:off x="5832246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直接连接符 100"/>
          <p:cNvCxnSpPr>
            <a:stCxn id="92" idx="7"/>
            <a:endCxn id="95" idx="3"/>
          </p:cNvCxnSpPr>
          <p:nvPr/>
        </p:nvCxnSpPr>
        <p:spPr>
          <a:xfrm flipV="1">
            <a:off x="6544210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/>
          <p:cNvCxnSpPr>
            <a:stCxn id="94" idx="6"/>
            <a:endCxn id="98" idx="2"/>
          </p:cNvCxnSpPr>
          <p:nvPr/>
        </p:nvCxnSpPr>
        <p:spPr>
          <a:xfrm>
            <a:off x="7682718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连接符 102"/>
          <p:cNvCxnSpPr>
            <a:stCxn id="94" idx="5"/>
            <a:endCxn id="97" idx="1"/>
          </p:cNvCxnSpPr>
          <p:nvPr/>
        </p:nvCxnSpPr>
        <p:spPr>
          <a:xfrm>
            <a:off x="7605817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直接连接符 103"/>
          <p:cNvCxnSpPr>
            <a:stCxn id="98" idx="3"/>
            <a:endCxn id="93" idx="6"/>
          </p:cNvCxnSpPr>
          <p:nvPr/>
        </p:nvCxnSpPr>
        <p:spPr>
          <a:xfrm flipH="1">
            <a:off x="6806766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直接连接符 104"/>
          <p:cNvCxnSpPr>
            <a:stCxn id="95" idx="5"/>
            <a:endCxn id="94" idx="0"/>
          </p:cNvCxnSpPr>
          <p:nvPr/>
        </p:nvCxnSpPr>
        <p:spPr>
          <a:xfrm>
            <a:off x="7069323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直接连接符 105"/>
          <p:cNvCxnSpPr>
            <a:stCxn id="92" idx="4"/>
            <a:endCxn id="93" idx="0"/>
          </p:cNvCxnSpPr>
          <p:nvPr/>
        </p:nvCxnSpPr>
        <p:spPr>
          <a:xfrm>
            <a:off x="6358556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直接连接符 106"/>
          <p:cNvCxnSpPr>
            <a:stCxn id="93" idx="7"/>
            <a:endCxn id="94" idx="4"/>
          </p:cNvCxnSpPr>
          <p:nvPr/>
        </p:nvCxnSpPr>
        <p:spPr>
          <a:xfrm flipV="1">
            <a:off x="6729865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流程图: 联系 6"/>
          <p:cNvSpPr/>
          <p:nvPr/>
        </p:nvSpPr>
        <p:spPr>
          <a:xfrm>
            <a:off x="7725373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2" name="流程图: 联系 9"/>
          <p:cNvSpPr/>
          <p:nvPr/>
        </p:nvSpPr>
        <p:spPr>
          <a:xfrm>
            <a:off x="8661764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/>
          <p:cNvCxnSpPr>
            <a:stCxn id="111" idx="6"/>
            <a:endCxn id="112" idx="2"/>
          </p:cNvCxnSpPr>
          <p:nvPr/>
        </p:nvCxnSpPr>
        <p:spPr>
          <a:xfrm>
            <a:off x="8250485" y="1968453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16681</TotalTime>
  <Words>752</Words>
  <Application>Microsoft Office PowerPoint</Application>
  <PresentationFormat>宽屏</PresentationFormat>
  <Paragraphs>392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122</cp:revision>
  <dcterms:created xsi:type="dcterms:W3CDTF">2017-01-09T07:22:34Z</dcterms:created>
  <dcterms:modified xsi:type="dcterms:W3CDTF">2017-04-13T13:26:39Z</dcterms:modified>
</cp:coreProperties>
</file>