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82" r:id="rId6"/>
    <p:sldId id="281" r:id="rId7"/>
    <p:sldId id="259" r:id="rId8"/>
    <p:sldId id="260" r:id="rId9"/>
    <p:sldId id="261" r:id="rId10"/>
    <p:sldId id="262" r:id="rId11"/>
    <p:sldId id="263" r:id="rId12"/>
    <p:sldId id="287" r:id="rId13"/>
    <p:sldId id="288" r:id="rId14"/>
    <p:sldId id="264" r:id="rId15"/>
    <p:sldId id="265" r:id="rId16"/>
    <p:sldId id="289" r:id="rId17"/>
    <p:sldId id="266" r:id="rId18"/>
    <p:sldId id="267" r:id="rId19"/>
    <p:sldId id="268" r:id="rId20"/>
    <p:sldId id="270" r:id="rId21"/>
    <p:sldId id="271" r:id="rId22"/>
    <p:sldId id="276" r:id="rId23"/>
    <p:sldId id="277" r:id="rId24"/>
    <p:sldId id="278" r:id="rId25"/>
    <p:sldId id="272" r:id="rId26"/>
    <p:sldId id="285" r:id="rId27"/>
    <p:sldId id="273" r:id="rId28"/>
    <p:sldId id="286" r:id="rId29"/>
    <p:sldId id="274" r:id="rId30"/>
    <p:sldId id="275" r:id="rId31"/>
    <p:sldId id="279" r:id="rId32"/>
    <p:sldId id="280" r:id="rId33"/>
    <p:sldId id="283" r:id="rId34"/>
    <p:sldId id="28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79606"/>
    <a:srgbClr val="ED7D31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1" autoAdjust="0"/>
  </p:normalViewPr>
  <p:slideViewPr>
    <p:cSldViewPr snapToGrid="0">
      <p:cViewPr varScale="1">
        <p:scale>
          <a:sx n="70" d="100"/>
          <a:sy n="70" d="100"/>
        </p:scale>
        <p:origin x="636" y="7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dis_collec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conflic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correc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顶点的度分布图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dis_collect!$D$1:$D$189</c:f>
              <c:numCache>
                <c:formatCode>General</c:formatCode>
                <c:ptCount val="18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</c:numCache>
            </c:numRef>
          </c:cat>
          <c:val>
            <c:numRef>
              <c:f>dis_collect!$E$1:$E$189</c:f>
              <c:numCache>
                <c:formatCode>General</c:formatCode>
                <c:ptCount val="189"/>
                <c:pt idx="0">
                  <c:v>25</c:v>
                </c:pt>
                <c:pt idx="1">
                  <c:v>591055</c:v>
                </c:pt>
                <c:pt idx="2">
                  <c:v>611830</c:v>
                </c:pt>
                <c:pt idx="3">
                  <c:v>303288</c:v>
                </c:pt>
                <c:pt idx="4">
                  <c:v>303617</c:v>
                </c:pt>
                <c:pt idx="5">
                  <c:v>192517</c:v>
                </c:pt>
                <c:pt idx="6">
                  <c:v>187592</c:v>
                </c:pt>
                <c:pt idx="7">
                  <c:v>139723</c:v>
                </c:pt>
                <c:pt idx="8">
                  <c:v>136024</c:v>
                </c:pt>
                <c:pt idx="9">
                  <c:v>108638</c:v>
                </c:pt>
                <c:pt idx="10">
                  <c:v>107035</c:v>
                </c:pt>
                <c:pt idx="11">
                  <c:v>89054</c:v>
                </c:pt>
                <c:pt idx="12">
                  <c:v>86965</c:v>
                </c:pt>
                <c:pt idx="13">
                  <c:v>75752</c:v>
                </c:pt>
                <c:pt idx="14">
                  <c:v>73564</c:v>
                </c:pt>
                <c:pt idx="15">
                  <c:v>64849</c:v>
                </c:pt>
                <c:pt idx="16">
                  <c:v>63319</c:v>
                </c:pt>
                <c:pt idx="17">
                  <c:v>56477</c:v>
                </c:pt>
                <c:pt idx="18">
                  <c:v>55321</c:v>
                </c:pt>
                <c:pt idx="19">
                  <c:v>50052</c:v>
                </c:pt>
                <c:pt idx="20">
                  <c:v>49232</c:v>
                </c:pt>
                <c:pt idx="21">
                  <c:v>45109</c:v>
                </c:pt>
                <c:pt idx="22">
                  <c:v>43923</c:v>
                </c:pt>
                <c:pt idx="23">
                  <c:v>40666</c:v>
                </c:pt>
                <c:pt idx="24">
                  <c:v>39848</c:v>
                </c:pt>
                <c:pt idx="25">
                  <c:v>36889</c:v>
                </c:pt>
                <c:pt idx="26">
                  <c:v>36364</c:v>
                </c:pt>
                <c:pt idx="27">
                  <c:v>33970</c:v>
                </c:pt>
                <c:pt idx="28">
                  <c:v>33165</c:v>
                </c:pt>
                <c:pt idx="29">
                  <c:v>30957</c:v>
                </c:pt>
                <c:pt idx="30">
                  <c:v>30372</c:v>
                </c:pt>
                <c:pt idx="31">
                  <c:v>28670</c:v>
                </c:pt>
                <c:pt idx="32">
                  <c:v>28109</c:v>
                </c:pt>
                <c:pt idx="33">
                  <c:v>26532</c:v>
                </c:pt>
                <c:pt idx="34">
                  <c:v>26189</c:v>
                </c:pt>
                <c:pt idx="35">
                  <c:v>24542</c:v>
                </c:pt>
                <c:pt idx="36">
                  <c:v>24003</c:v>
                </c:pt>
                <c:pt idx="37">
                  <c:v>23053</c:v>
                </c:pt>
                <c:pt idx="38">
                  <c:v>22544</c:v>
                </c:pt>
                <c:pt idx="39">
                  <c:v>21546</c:v>
                </c:pt>
                <c:pt idx="40">
                  <c:v>21096</c:v>
                </c:pt>
                <c:pt idx="41">
                  <c:v>19987</c:v>
                </c:pt>
                <c:pt idx="42">
                  <c:v>19591</c:v>
                </c:pt>
                <c:pt idx="43">
                  <c:v>18734</c:v>
                </c:pt>
                <c:pt idx="44">
                  <c:v>18371</c:v>
                </c:pt>
                <c:pt idx="45">
                  <c:v>17381</c:v>
                </c:pt>
                <c:pt idx="46">
                  <c:v>17370</c:v>
                </c:pt>
                <c:pt idx="47">
                  <c:v>16473</c:v>
                </c:pt>
                <c:pt idx="48">
                  <c:v>15934</c:v>
                </c:pt>
                <c:pt idx="49">
                  <c:v>15583</c:v>
                </c:pt>
                <c:pt idx="50">
                  <c:v>15096</c:v>
                </c:pt>
                <c:pt idx="51">
                  <c:v>14627</c:v>
                </c:pt>
                <c:pt idx="52">
                  <c:v>14492</c:v>
                </c:pt>
                <c:pt idx="53">
                  <c:v>13480</c:v>
                </c:pt>
                <c:pt idx="54">
                  <c:v>13569</c:v>
                </c:pt>
                <c:pt idx="55">
                  <c:v>12978</c:v>
                </c:pt>
                <c:pt idx="56">
                  <c:v>12787</c:v>
                </c:pt>
                <c:pt idx="57">
                  <c:v>12168</c:v>
                </c:pt>
                <c:pt idx="58">
                  <c:v>11944</c:v>
                </c:pt>
                <c:pt idx="59">
                  <c:v>11687</c:v>
                </c:pt>
                <c:pt idx="60">
                  <c:v>11260</c:v>
                </c:pt>
                <c:pt idx="61">
                  <c:v>11109</c:v>
                </c:pt>
                <c:pt idx="62">
                  <c:v>10786</c:v>
                </c:pt>
                <c:pt idx="63">
                  <c:v>10587</c:v>
                </c:pt>
                <c:pt idx="64">
                  <c:v>10039</c:v>
                </c:pt>
                <c:pt idx="65">
                  <c:v>9982</c:v>
                </c:pt>
                <c:pt idx="66">
                  <c:v>9765</c:v>
                </c:pt>
                <c:pt idx="67">
                  <c:v>9229</c:v>
                </c:pt>
                <c:pt idx="68">
                  <c:v>9518</c:v>
                </c:pt>
                <c:pt idx="69">
                  <c:v>8945</c:v>
                </c:pt>
                <c:pt idx="70">
                  <c:v>8770</c:v>
                </c:pt>
                <c:pt idx="71">
                  <c:v>8470</c:v>
                </c:pt>
                <c:pt idx="72">
                  <c:v>8160</c:v>
                </c:pt>
                <c:pt idx="73">
                  <c:v>7976</c:v>
                </c:pt>
                <c:pt idx="74">
                  <c:v>7916</c:v>
                </c:pt>
                <c:pt idx="75">
                  <c:v>7754</c:v>
                </c:pt>
                <c:pt idx="76">
                  <c:v>7602</c:v>
                </c:pt>
                <c:pt idx="77">
                  <c:v>7360</c:v>
                </c:pt>
                <c:pt idx="78">
                  <c:v>7259</c:v>
                </c:pt>
                <c:pt idx="79">
                  <c:v>6834</c:v>
                </c:pt>
                <c:pt idx="80">
                  <c:v>6758</c:v>
                </c:pt>
                <c:pt idx="81">
                  <c:v>6664</c:v>
                </c:pt>
                <c:pt idx="82">
                  <c:v>6555</c:v>
                </c:pt>
                <c:pt idx="83">
                  <c:v>6399</c:v>
                </c:pt>
                <c:pt idx="84">
                  <c:v>6230</c:v>
                </c:pt>
                <c:pt idx="85">
                  <c:v>5983</c:v>
                </c:pt>
                <c:pt idx="86">
                  <c:v>5921</c:v>
                </c:pt>
                <c:pt idx="87">
                  <c:v>5765</c:v>
                </c:pt>
                <c:pt idx="88">
                  <c:v>5654</c:v>
                </c:pt>
                <c:pt idx="89">
                  <c:v>5669</c:v>
                </c:pt>
                <c:pt idx="90">
                  <c:v>5501</c:v>
                </c:pt>
                <c:pt idx="91">
                  <c:v>5380</c:v>
                </c:pt>
                <c:pt idx="92">
                  <c:v>5283</c:v>
                </c:pt>
                <c:pt idx="93">
                  <c:v>5062</c:v>
                </c:pt>
                <c:pt idx="94">
                  <c:v>5092</c:v>
                </c:pt>
                <c:pt idx="95">
                  <c:v>4941</c:v>
                </c:pt>
                <c:pt idx="96">
                  <c:v>4744</c:v>
                </c:pt>
                <c:pt idx="97">
                  <c:v>4624</c:v>
                </c:pt>
                <c:pt idx="98">
                  <c:v>4695</c:v>
                </c:pt>
                <c:pt idx="99">
                  <c:v>4403</c:v>
                </c:pt>
                <c:pt idx="100">
                  <c:v>4442</c:v>
                </c:pt>
                <c:pt idx="101">
                  <c:v>4312</c:v>
                </c:pt>
                <c:pt idx="102">
                  <c:v>4225</c:v>
                </c:pt>
                <c:pt idx="103">
                  <c:v>4194</c:v>
                </c:pt>
                <c:pt idx="104">
                  <c:v>4041</c:v>
                </c:pt>
                <c:pt idx="105">
                  <c:v>4059</c:v>
                </c:pt>
                <c:pt idx="106">
                  <c:v>3976</c:v>
                </c:pt>
                <c:pt idx="107">
                  <c:v>3786</c:v>
                </c:pt>
                <c:pt idx="108">
                  <c:v>3789</c:v>
                </c:pt>
                <c:pt idx="109">
                  <c:v>3678</c:v>
                </c:pt>
                <c:pt idx="110">
                  <c:v>3712</c:v>
                </c:pt>
                <c:pt idx="111">
                  <c:v>3477</c:v>
                </c:pt>
                <c:pt idx="112">
                  <c:v>3479</c:v>
                </c:pt>
                <c:pt idx="113">
                  <c:v>3427</c:v>
                </c:pt>
                <c:pt idx="114">
                  <c:v>3317</c:v>
                </c:pt>
                <c:pt idx="115">
                  <c:v>3255</c:v>
                </c:pt>
                <c:pt idx="116">
                  <c:v>3143</c:v>
                </c:pt>
                <c:pt idx="117">
                  <c:v>3165</c:v>
                </c:pt>
                <c:pt idx="118">
                  <c:v>3113</c:v>
                </c:pt>
                <c:pt idx="119">
                  <c:v>2969</c:v>
                </c:pt>
                <c:pt idx="120">
                  <c:v>3068</c:v>
                </c:pt>
                <c:pt idx="121">
                  <c:v>2899</c:v>
                </c:pt>
                <c:pt idx="122">
                  <c:v>2852</c:v>
                </c:pt>
                <c:pt idx="123">
                  <c:v>2865</c:v>
                </c:pt>
                <c:pt idx="124">
                  <c:v>2786</c:v>
                </c:pt>
                <c:pt idx="125">
                  <c:v>2665</c:v>
                </c:pt>
                <c:pt idx="126">
                  <c:v>2692</c:v>
                </c:pt>
                <c:pt idx="127">
                  <c:v>2582</c:v>
                </c:pt>
                <c:pt idx="128">
                  <c:v>2593</c:v>
                </c:pt>
                <c:pt idx="129">
                  <c:v>2516</c:v>
                </c:pt>
                <c:pt idx="130">
                  <c:v>2464</c:v>
                </c:pt>
                <c:pt idx="131">
                  <c:v>2443</c:v>
                </c:pt>
                <c:pt idx="132">
                  <c:v>2467</c:v>
                </c:pt>
                <c:pt idx="133">
                  <c:v>2453</c:v>
                </c:pt>
                <c:pt idx="134">
                  <c:v>2313</c:v>
                </c:pt>
                <c:pt idx="135">
                  <c:v>2270</c:v>
                </c:pt>
                <c:pt idx="136">
                  <c:v>2200</c:v>
                </c:pt>
                <c:pt idx="137">
                  <c:v>2212</c:v>
                </c:pt>
                <c:pt idx="138">
                  <c:v>2181</c:v>
                </c:pt>
                <c:pt idx="139">
                  <c:v>2171</c:v>
                </c:pt>
                <c:pt idx="140">
                  <c:v>2105</c:v>
                </c:pt>
                <c:pt idx="141">
                  <c:v>2003</c:v>
                </c:pt>
                <c:pt idx="142">
                  <c:v>2177</c:v>
                </c:pt>
                <c:pt idx="143">
                  <c:v>1988</c:v>
                </c:pt>
                <c:pt idx="144">
                  <c:v>1952</c:v>
                </c:pt>
                <c:pt idx="145">
                  <c:v>1945</c:v>
                </c:pt>
                <c:pt idx="146">
                  <c:v>1919</c:v>
                </c:pt>
                <c:pt idx="147">
                  <c:v>1914</c:v>
                </c:pt>
                <c:pt idx="148">
                  <c:v>1867</c:v>
                </c:pt>
                <c:pt idx="149">
                  <c:v>1882</c:v>
                </c:pt>
                <c:pt idx="150">
                  <c:v>1827</c:v>
                </c:pt>
                <c:pt idx="151">
                  <c:v>1763</c:v>
                </c:pt>
                <c:pt idx="152">
                  <c:v>1697</c:v>
                </c:pt>
                <c:pt idx="153">
                  <c:v>1679</c:v>
                </c:pt>
                <c:pt idx="154">
                  <c:v>1661</c:v>
                </c:pt>
                <c:pt idx="155">
                  <c:v>1632</c:v>
                </c:pt>
                <c:pt idx="156">
                  <c:v>1612</c:v>
                </c:pt>
                <c:pt idx="157">
                  <c:v>1602</c:v>
                </c:pt>
                <c:pt idx="158">
                  <c:v>1551</c:v>
                </c:pt>
                <c:pt idx="159">
                  <c:v>1560</c:v>
                </c:pt>
                <c:pt idx="160">
                  <c:v>1441</c:v>
                </c:pt>
                <c:pt idx="161">
                  <c:v>1468</c:v>
                </c:pt>
                <c:pt idx="162">
                  <c:v>1470</c:v>
                </c:pt>
                <c:pt idx="163">
                  <c:v>1381</c:v>
                </c:pt>
                <c:pt idx="164">
                  <c:v>1357</c:v>
                </c:pt>
                <c:pt idx="165">
                  <c:v>1398</c:v>
                </c:pt>
                <c:pt idx="166">
                  <c:v>1387</c:v>
                </c:pt>
                <c:pt idx="167">
                  <c:v>1385</c:v>
                </c:pt>
                <c:pt idx="168">
                  <c:v>1325</c:v>
                </c:pt>
                <c:pt idx="169">
                  <c:v>1357</c:v>
                </c:pt>
                <c:pt idx="170">
                  <c:v>1330</c:v>
                </c:pt>
                <c:pt idx="171">
                  <c:v>1264</c:v>
                </c:pt>
                <c:pt idx="172">
                  <c:v>1266</c:v>
                </c:pt>
                <c:pt idx="173">
                  <c:v>1246</c:v>
                </c:pt>
                <c:pt idx="174">
                  <c:v>1264</c:v>
                </c:pt>
                <c:pt idx="175">
                  <c:v>1196</c:v>
                </c:pt>
                <c:pt idx="176">
                  <c:v>1215</c:v>
                </c:pt>
                <c:pt idx="177">
                  <c:v>1170</c:v>
                </c:pt>
                <c:pt idx="178">
                  <c:v>1142</c:v>
                </c:pt>
                <c:pt idx="179">
                  <c:v>1212</c:v>
                </c:pt>
                <c:pt idx="180">
                  <c:v>1113</c:v>
                </c:pt>
                <c:pt idx="181">
                  <c:v>1120</c:v>
                </c:pt>
                <c:pt idx="182">
                  <c:v>1102</c:v>
                </c:pt>
                <c:pt idx="183">
                  <c:v>1162</c:v>
                </c:pt>
                <c:pt idx="184">
                  <c:v>1056</c:v>
                </c:pt>
                <c:pt idx="185">
                  <c:v>1048</c:v>
                </c:pt>
                <c:pt idx="186">
                  <c:v>1057</c:v>
                </c:pt>
                <c:pt idx="187">
                  <c:v>960</c:v>
                </c:pt>
                <c:pt idx="188">
                  <c:v>1029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87-4103-AFB8-1FD6B6E60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70272"/>
        <c:axId val="21459936"/>
      </c:barChart>
      <c:catAx>
        <c:axId val="21470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顶点的度</a:t>
                </a:r>
              </a:p>
            </c:rich>
          </c:tx>
          <c:layout>
            <c:manualLayout>
              <c:xMode val="edge"/>
              <c:yMode val="edge"/>
              <c:x val="0.42945713035870514"/>
              <c:y val="0.8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59936"/>
        <c:crosses val="autoZero"/>
        <c:auto val="1"/>
        <c:lblAlgn val="ctr"/>
        <c:lblOffset val="100"/>
        <c:noMultiLvlLbl val="0"/>
      </c:catAx>
      <c:valAx>
        <c:axId val="2145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顶点数目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7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DD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dd!$I$1:$I$14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dd!$K$1:$K$14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0.66175159995956034</c:v>
                </c:pt>
                <c:pt idx="2">
                  <c:v>0.30887014351847525</c:v>
                </c:pt>
                <c:pt idx="3">
                  <c:v>1.1031713734462359E-2</c:v>
                </c:pt>
                <c:pt idx="4">
                  <c:v>8.470249205436252E-4</c:v>
                </c:pt>
                <c:pt idx="5">
                  <c:v>1.7756089106681812E-4</c:v>
                </c:pt>
                <c:pt idx="6">
                  <c:v>5.52222866954219E-5</c:v>
                </c:pt>
                <c:pt idx="7">
                  <c:v>5.6071860336889931E-5</c:v>
                </c:pt>
                <c:pt idx="8">
                  <c:v>1.2913519350314046E-4</c:v>
                </c:pt>
                <c:pt idx="9">
                  <c:v>8.5806937788270959E-5</c:v>
                </c:pt>
                <c:pt idx="10">
                  <c:v>3.4832519300189203E-5</c:v>
                </c:pt>
                <c:pt idx="11">
                  <c:v>1.104445733908438E-5</c:v>
                </c:pt>
                <c:pt idx="12">
                  <c:v>4.2478682073401464E-6</c:v>
                </c:pt>
                <c:pt idx="13">
                  <c:v>5.097441848808176E-6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804-4ECE-B03B-48CA556AA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77888"/>
        <c:axId val="21478432"/>
      </c:barChart>
      <c:catAx>
        <c:axId val="21477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78432"/>
        <c:crosses val="autoZero"/>
        <c:auto val="1"/>
        <c:lblAlgn val="ctr"/>
        <c:lblOffset val="100"/>
        <c:noMultiLvlLbl val="0"/>
      </c:catAx>
      <c:valAx>
        <c:axId val="2147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7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tc!$M$1:$M$56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</c:numCache>
              <c:extLst xmlns:c16r2="http://schemas.microsoft.com/office/drawing/2015/06/chart"/>
            </c:numRef>
          </c:cat>
          <c:val>
            <c:numRef>
              <c:f>tc!$O$1:$O$56</c:f>
              <c:numCache>
                <c:formatCode>General</c:formatCode>
                <c:ptCount val="20"/>
                <c:pt idx="0">
                  <c:v>2.9650523132080764E-4</c:v>
                </c:pt>
                <c:pt idx="1">
                  <c:v>0.13443496212974015</c:v>
                </c:pt>
                <c:pt idx="2">
                  <c:v>0.50327217735940422</c:v>
                </c:pt>
                <c:pt idx="3">
                  <c:v>0.26975859036825273</c:v>
                </c:pt>
                <c:pt idx="4">
                  <c:v>5.2120352238019786E-2</c:v>
                </c:pt>
                <c:pt idx="5">
                  <c:v>1.2425183404202898E-2</c:v>
                </c:pt>
                <c:pt idx="6">
                  <c:v>3.8044424809586721E-3</c:v>
                </c:pt>
                <c:pt idx="7">
                  <c:v>2.0670407673453435E-3</c:v>
                </c:pt>
                <c:pt idx="8">
                  <c:v>1.694072868921749E-3</c:v>
                </c:pt>
                <c:pt idx="9">
                  <c:v>1.6091143499186522E-3</c:v>
                </c:pt>
                <c:pt idx="10">
                  <c:v>1.6193093721990238E-3</c:v>
                </c:pt>
                <c:pt idx="11">
                  <c:v>1.5513425569965464E-3</c:v>
                </c:pt>
                <c:pt idx="12">
                  <c:v>1.4205064377317775E-3</c:v>
                </c:pt>
                <c:pt idx="13">
                  <c:v>1.5470946310463915E-3</c:v>
                </c:pt>
                <c:pt idx="14">
                  <c:v>1.4731807195136975E-3</c:v>
                </c:pt>
                <c:pt idx="15">
                  <c:v>1.4927211788844097E-3</c:v>
                </c:pt>
                <c:pt idx="16">
                  <c:v>1.3839742745604458E-3</c:v>
                </c:pt>
                <c:pt idx="17">
                  <c:v>1.1562854436321466E-3</c:v>
                </c:pt>
                <c:pt idx="18">
                  <c:v>9.2689744232378544E-4</c:v>
                </c:pt>
                <c:pt idx="19">
                  <c:v>8.0625634533938804E-4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3BB-481B-9A54-0ECA01FE8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80608"/>
        <c:axId val="21461024"/>
      </c:barChart>
      <c:catAx>
        <c:axId val="21480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61024"/>
        <c:crosses val="autoZero"/>
        <c:auto val="1"/>
        <c:lblAlgn val="ctr"/>
        <c:lblOffset val="100"/>
        <c:noMultiLvlLbl val="0"/>
      </c:catAx>
      <c:valAx>
        <c:axId val="2146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SSSP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sssp!$M$1:$M$31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6r2="http://schemas.microsoft.com/office/drawing/2015/06/chart"/>
            </c:numRef>
          </c:cat>
          <c:val>
            <c:numRef>
              <c:f>sssp!$O$1:$O$31</c:f>
              <c:numCache>
                <c:formatCode>General</c:formatCode>
                <c:ptCount val="21"/>
                <c:pt idx="0">
                  <c:v>9.337922858467752E-3</c:v>
                </c:pt>
                <c:pt idx="1">
                  <c:v>0.37532616915457129</c:v>
                </c:pt>
                <c:pt idx="2">
                  <c:v>0.53347293473519752</c:v>
                </c:pt>
                <c:pt idx="3">
                  <c:v>5.3782099647526532E-2</c:v>
                </c:pt>
                <c:pt idx="4">
                  <c:v>5.9448172979557918E-3</c:v>
                </c:pt>
                <c:pt idx="5">
                  <c:v>1.6750447581939112E-3</c:v>
                </c:pt>
                <c:pt idx="6">
                  <c:v>1.0883059163406766E-3</c:v>
                </c:pt>
                <c:pt idx="7">
                  <c:v>1.1201377889925384E-3</c:v>
                </c:pt>
                <c:pt idx="8">
                  <c:v>1.2423033543050887E-3</c:v>
                </c:pt>
                <c:pt idx="9">
                  <c:v>1.1648744748816414E-3</c:v>
                </c:pt>
                <c:pt idx="10">
                  <c:v>8.8527018807474812E-4</c:v>
                </c:pt>
                <c:pt idx="11">
                  <c:v>7.7514911511695637E-4</c:v>
                </c:pt>
                <c:pt idx="12">
                  <c:v>7.1234569069571565E-4</c:v>
                </c:pt>
                <c:pt idx="13">
                  <c:v>8.5257799454040368E-4</c:v>
                </c:pt>
                <c:pt idx="14">
                  <c:v>7.6052366011474957E-4</c:v>
                </c:pt>
                <c:pt idx="15">
                  <c:v>7.6654590629212879E-4</c:v>
                </c:pt>
                <c:pt idx="16">
                  <c:v>8.4913671101047273E-4</c:v>
                </c:pt>
                <c:pt idx="17">
                  <c:v>8.0353970423888707E-4</c:v>
                </c:pt>
                <c:pt idx="18">
                  <c:v>7.8633328658923201E-4</c:v>
                </c:pt>
                <c:pt idx="19">
                  <c:v>8.2848900983088672E-4</c:v>
                </c:pt>
                <c:pt idx="20">
                  <c:v>7.8203168217681827E-4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6CD-4878-B064-0451D4A1F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65376"/>
        <c:axId val="21465920"/>
      </c:barChart>
      <c:catAx>
        <c:axId val="21465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65920"/>
        <c:crosses val="autoZero"/>
        <c:auto val="1"/>
        <c:lblAlgn val="ctr"/>
        <c:lblOffset val="100"/>
        <c:noMultiLvlLbl val="0"/>
      </c:catAx>
      <c:valAx>
        <c:axId val="2146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6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pr!$E$1:$E$40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pr!$I$1:$I$40</c:f>
              <c:numCache>
                <c:formatCode>General</c:formatCode>
                <c:ptCount val="20"/>
                <c:pt idx="0">
                  <c:v>3.2345435633434283E-5</c:v>
                </c:pt>
                <c:pt idx="1">
                  <c:v>2.8102225195732446E-2</c:v>
                </c:pt>
                <c:pt idx="2">
                  <c:v>0.19728247268938678</c:v>
                </c:pt>
                <c:pt idx="3">
                  <c:v>0.22524084581611789</c:v>
                </c:pt>
                <c:pt idx="4">
                  <c:v>0.1481974229199757</c:v>
                </c:pt>
                <c:pt idx="5">
                  <c:v>9.2479856454361437E-2</c:v>
                </c:pt>
                <c:pt idx="6">
                  <c:v>6.5744651511978877E-2</c:v>
                </c:pt>
                <c:pt idx="7">
                  <c:v>5.0200967298764575E-2</c:v>
                </c:pt>
                <c:pt idx="8">
                  <c:v>3.7141923259602763E-2</c:v>
                </c:pt>
                <c:pt idx="9">
                  <c:v>2.7339553871323048E-2</c:v>
                </c:pt>
                <c:pt idx="10">
                  <c:v>2.1671441874400971E-2</c:v>
                </c:pt>
                <c:pt idx="11">
                  <c:v>1.7135420124649095E-2</c:v>
                </c:pt>
                <c:pt idx="12">
                  <c:v>1.3448040462437586E-2</c:v>
                </c:pt>
                <c:pt idx="13">
                  <c:v>1.0475665166859887E-2</c:v>
                </c:pt>
                <c:pt idx="14">
                  <c:v>9.9734597188670931E-3</c:v>
                </c:pt>
                <c:pt idx="15">
                  <c:v>8.9128699083602745E-3</c:v>
                </c:pt>
                <c:pt idx="16">
                  <c:v>7.3679497590265043E-3</c:v>
                </c:pt>
                <c:pt idx="17">
                  <c:v>6.2656513604660465E-3</c:v>
                </c:pt>
                <c:pt idx="18">
                  <c:v>5.3080562265814786E-3</c:v>
                </c:pt>
                <c:pt idx="19">
                  <c:v>4.189585110204304E-3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DF0-44DD-A741-588814022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2500608"/>
        <c:axId val="2012500064"/>
      </c:barChart>
      <c:catAx>
        <c:axId val="2012500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2500064"/>
        <c:crosses val="autoZero"/>
        <c:auto val="1"/>
        <c:lblAlgn val="ctr"/>
        <c:lblOffset val="100"/>
        <c:noMultiLvlLbl val="0"/>
      </c:catAx>
      <c:valAx>
        <c:axId val="201250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250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dd!$I$1:$I$14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dd!$K$1:$K$14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0.66175159995956034</c:v>
                </c:pt>
                <c:pt idx="2">
                  <c:v>0.30887014351847525</c:v>
                </c:pt>
                <c:pt idx="3">
                  <c:v>1.1031713734462359E-2</c:v>
                </c:pt>
                <c:pt idx="4">
                  <c:v>8.470249205436252E-4</c:v>
                </c:pt>
                <c:pt idx="5">
                  <c:v>1.7756089106681812E-4</c:v>
                </c:pt>
                <c:pt idx="6">
                  <c:v>5.52222866954219E-5</c:v>
                </c:pt>
                <c:pt idx="7">
                  <c:v>5.6071860336889931E-5</c:v>
                </c:pt>
                <c:pt idx="8">
                  <c:v>1.2913519350314046E-4</c:v>
                </c:pt>
                <c:pt idx="9">
                  <c:v>8.5806937788270959E-5</c:v>
                </c:pt>
                <c:pt idx="10">
                  <c:v>3.4832519300189203E-5</c:v>
                </c:pt>
                <c:pt idx="11">
                  <c:v>1.104445733908438E-5</c:v>
                </c:pt>
                <c:pt idx="12">
                  <c:v>4.2478682073401464E-6</c:v>
                </c:pt>
                <c:pt idx="13">
                  <c:v>5.097441848808176E-6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804-4ECE-B03B-48CA556AA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2511488"/>
        <c:axId val="1919696160"/>
      </c:barChart>
      <c:catAx>
        <c:axId val="20125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(ms)</a:t>
                </a:r>
                <a:endParaRPr lang="zh-CN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9696160"/>
        <c:crosses val="autoZero"/>
        <c:auto val="1"/>
        <c:lblAlgn val="ctr"/>
        <c:lblOffset val="100"/>
        <c:noMultiLvlLbl val="0"/>
      </c:catAx>
      <c:valAx>
        <c:axId val="191969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251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tc!$M$1:$M$56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</c:numCache>
              <c:extLst xmlns:c16r2="http://schemas.microsoft.com/office/drawing/2015/06/chart"/>
            </c:numRef>
          </c:cat>
          <c:val>
            <c:numRef>
              <c:f>tc!$O$1:$O$56</c:f>
              <c:numCache>
                <c:formatCode>General</c:formatCode>
                <c:ptCount val="20"/>
                <c:pt idx="0">
                  <c:v>2.9650523132080764E-4</c:v>
                </c:pt>
                <c:pt idx="1">
                  <c:v>0.13443496212974015</c:v>
                </c:pt>
                <c:pt idx="2">
                  <c:v>0.50327217735940422</c:v>
                </c:pt>
                <c:pt idx="3">
                  <c:v>0.26975859036825273</c:v>
                </c:pt>
                <c:pt idx="4">
                  <c:v>5.2120352238019786E-2</c:v>
                </c:pt>
                <c:pt idx="5">
                  <c:v>1.2425183404202898E-2</c:v>
                </c:pt>
                <c:pt idx="6">
                  <c:v>3.8044424809586721E-3</c:v>
                </c:pt>
                <c:pt idx="7">
                  <c:v>2.0670407673453435E-3</c:v>
                </c:pt>
                <c:pt idx="8">
                  <c:v>1.694072868921749E-3</c:v>
                </c:pt>
                <c:pt idx="9">
                  <c:v>1.6091143499186522E-3</c:v>
                </c:pt>
                <c:pt idx="10">
                  <c:v>1.6193093721990238E-3</c:v>
                </c:pt>
                <c:pt idx="11">
                  <c:v>1.5513425569965464E-3</c:v>
                </c:pt>
                <c:pt idx="12">
                  <c:v>1.4205064377317775E-3</c:v>
                </c:pt>
                <c:pt idx="13">
                  <c:v>1.5470946310463915E-3</c:v>
                </c:pt>
                <c:pt idx="14">
                  <c:v>1.4731807195136975E-3</c:v>
                </c:pt>
                <c:pt idx="15">
                  <c:v>1.4927211788844097E-3</c:v>
                </c:pt>
                <c:pt idx="16">
                  <c:v>1.3839742745604458E-3</c:v>
                </c:pt>
                <c:pt idx="17">
                  <c:v>1.1562854436321466E-3</c:v>
                </c:pt>
                <c:pt idx="18">
                  <c:v>9.2689744232378544E-4</c:v>
                </c:pt>
                <c:pt idx="19">
                  <c:v>8.0625634533938804E-4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3BB-481B-9A54-0ECA01FE8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5035824"/>
        <c:axId val="2018400176"/>
      </c:barChart>
      <c:catAx>
        <c:axId val="1985035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(ms)</a:t>
                </a:r>
                <a:endParaRPr lang="zh-CN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8400176"/>
        <c:crosses val="autoZero"/>
        <c:auto val="1"/>
        <c:lblAlgn val="ctr"/>
        <c:lblOffset val="100"/>
        <c:noMultiLvlLbl val="0"/>
      </c:catAx>
      <c:valAx>
        <c:axId val="201840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8503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sssp!$M$1:$M$31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6r2="http://schemas.microsoft.com/office/drawing/2015/06/chart"/>
            </c:numRef>
          </c:cat>
          <c:val>
            <c:numRef>
              <c:f>sssp!$O$1:$O$31</c:f>
              <c:numCache>
                <c:formatCode>General</c:formatCode>
                <c:ptCount val="21"/>
                <c:pt idx="0">
                  <c:v>9.337922858467752E-3</c:v>
                </c:pt>
                <c:pt idx="1">
                  <c:v>0.37532616915457129</c:v>
                </c:pt>
                <c:pt idx="2">
                  <c:v>0.53347293473519752</c:v>
                </c:pt>
                <c:pt idx="3">
                  <c:v>5.3782099647526532E-2</c:v>
                </c:pt>
                <c:pt idx="4">
                  <c:v>5.9448172979557918E-3</c:v>
                </c:pt>
                <c:pt idx="5">
                  <c:v>1.6750447581939112E-3</c:v>
                </c:pt>
                <c:pt idx="6">
                  <c:v>1.0883059163406766E-3</c:v>
                </c:pt>
                <c:pt idx="7">
                  <c:v>1.1201377889925384E-3</c:v>
                </c:pt>
                <c:pt idx="8">
                  <c:v>1.2423033543050887E-3</c:v>
                </c:pt>
                <c:pt idx="9">
                  <c:v>1.1648744748816414E-3</c:v>
                </c:pt>
                <c:pt idx="10">
                  <c:v>8.8527018807474812E-4</c:v>
                </c:pt>
                <c:pt idx="11">
                  <c:v>7.7514911511695637E-4</c:v>
                </c:pt>
                <c:pt idx="12">
                  <c:v>7.1234569069571565E-4</c:v>
                </c:pt>
                <c:pt idx="13">
                  <c:v>8.5257799454040368E-4</c:v>
                </c:pt>
                <c:pt idx="14">
                  <c:v>7.6052366011474957E-4</c:v>
                </c:pt>
                <c:pt idx="15">
                  <c:v>7.6654590629212879E-4</c:v>
                </c:pt>
                <c:pt idx="16">
                  <c:v>8.4913671101047273E-4</c:v>
                </c:pt>
                <c:pt idx="17">
                  <c:v>8.0353970423888707E-4</c:v>
                </c:pt>
                <c:pt idx="18">
                  <c:v>7.8633328658923201E-4</c:v>
                </c:pt>
                <c:pt idx="19">
                  <c:v>8.2848900983088672E-4</c:v>
                </c:pt>
                <c:pt idx="20">
                  <c:v>7.8203168217681827E-4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6CD-4878-B064-0451D4A1F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8392560"/>
        <c:axId val="2018400720"/>
      </c:barChart>
      <c:catAx>
        <c:axId val="2018392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(ms)</a:t>
                </a:r>
                <a:endParaRPr lang="zh-CN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8400720"/>
        <c:crosses val="autoZero"/>
        <c:auto val="1"/>
        <c:lblAlgn val="ctr"/>
        <c:lblOffset val="100"/>
        <c:noMultiLvlLbl val="0"/>
      </c:catAx>
      <c:valAx>
        <c:axId val="201840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839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pr!$E$1:$E$40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pr!$I$1:$I$40</c:f>
              <c:numCache>
                <c:formatCode>General</c:formatCode>
                <c:ptCount val="40"/>
                <c:pt idx="0">
                  <c:v>3.2345435633434283E-5</c:v>
                </c:pt>
                <c:pt idx="1">
                  <c:v>2.8102225195732446E-2</c:v>
                </c:pt>
                <c:pt idx="2">
                  <c:v>0.19728247268938678</c:v>
                </c:pt>
                <c:pt idx="3">
                  <c:v>0.22524084581611789</c:v>
                </c:pt>
                <c:pt idx="4">
                  <c:v>0.1481974229199757</c:v>
                </c:pt>
                <c:pt idx="5">
                  <c:v>9.2479856454361437E-2</c:v>
                </c:pt>
                <c:pt idx="6">
                  <c:v>6.5744651511978877E-2</c:v>
                </c:pt>
                <c:pt idx="7">
                  <c:v>5.0200967298764575E-2</c:v>
                </c:pt>
                <c:pt idx="8">
                  <c:v>3.7141923259602763E-2</c:v>
                </c:pt>
                <c:pt idx="9">
                  <c:v>2.7339553871323048E-2</c:v>
                </c:pt>
                <c:pt idx="10">
                  <c:v>2.1671441874400971E-2</c:v>
                </c:pt>
                <c:pt idx="11">
                  <c:v>1.7135420124649095E-2</c:v>
                </c:pt>
                <c:pt idx="12">
                  <c:v>1.3448040462437586E-2</c:v>
                </c:pt>
                <c:pt idx="13">
                  <c:v>1.0475665166859887E-2</c:v>
                </c:pt>
                <c:pt idx="14">
                  <c:v>9.9734597188670931E-3</c:v>
                </c:pt>
                <c:pt idx="15">
                  <c:v>8.9128699083602745E-3</c:v>
                </c:pt>
                <c:pt idx="16">
                  <c:v>7.3679497590265043E-3</c:v>
                </c:pt>
                <c:pt idx="17">
                  <c:v>6.2656513604660465E-3</c:v>
                </c:pt>
                <c:pt idx="18">
                  <c:v>5.3080562265814786E-3</c:v>
                </c:pt>
                <c:pt idx="19">
                  <c:v>4.189585110204304E-3</c:v>
                </c:pt>
                <c:pt idx="20">
                  <c:v>3.1783646488222008E-3</c:v>
                </c:pt>
                <c:pt idx="21">
                  <c:v>2.8327792049491923E-3</c:v>
                </c:pt>
                <c:pt idx="22">
                  <c:v>2.5561406107158726E-3</c:v>
                </c:pt>
                <c:pt idx="23">
                  <c:v>2.534860718851771E-3</c:v>
                </c:pt>
                <c:pt idx="24">
                  <c:v>2.1884240793041986E-3</c:v>
                </c:pt>
                <c:pt idx="25">
                  <c:v>1.8096420041231918E-3</c:v>
                </c:pt>
                <c:pt idx="26">
                  <c:v>1.5525809104048457E-3</c:v>
                </c:pt>
                <c:pt idx="27">
                  <c:v>1.7049449361518124E-3</c:v>
                </c:pt>
                <c:pt idx="28">
                  <c:v>1.3619130793024962E-3</c:v>
                </c:pt>
                <c:pt idx="29">
                  <c:v>1.0427147013409737E-3</c:v>
                </c:pt>
                <c:pt idx="30">
                  <c:v>7.5501056333832138E-4</c:v>
                </c:pt>
                <c:pt idx="31">
                  <c:v>5.3114610092797347E-4</c:v>
                </c:pt>
                <c:pt idx="32">
                  <c:v>3.4813903089670058E-4</c:v>
                </c:pt>
                <c:pt idx="33">
                  <c:v>2.2045967971209157E-4</c:v>
                </c:pt>
                <c:pt idx="34">
                  <c:v>1.7023913491281202E-4</c:v>
                </c:pt>
                <c:pt idx="35">
                  <c:v>1.3874489495394179E-4</c:v>
                </c:pt>
                <c:pt idx="36">
                  <c:v>1.2682815551004497E-4</c:v>
                </c:pt>
                <c:pt idx="37">
                  <c:v>1.4129848197763398E-4</c:v>
                </c:pt>
                <c:pt idx="38">
                  <c:v>1.3278652523199337E-4</c:v>
                </c:pt>
                <c:pt idx="39">
                  <c:v>1.6257837384173548E-4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DF0-44DD-A741-588814022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8390384"/>
        <c:axId val="2018398544"/>
      </c:barChart>
      <c:catAx>
        <c:axId val="2018390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(ms)</a:t>
                </a:r>
                <a:endParaRPr lang="zh-CN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8398544"/>
        <c:crosses val="autoZero"/>
        <c:auto val="1"/>
        <c:lblAlgn val="ctr"/>
        <c:lblOffset val="100"/>
        <c:noMultiLvlLbl val="0"/>
      </c:catAx>
      <c:valAx>
        <c:axId val="201839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839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pattFill prst="trellis">
              <a:fgClr>
                <a:schemeClr val="tx2"/>
              </a:fgClr>
              <a:bgClr>
                <a:schemeClr val="bg1"/>
              </a:bgClr>
            </a:pattFill>
            <a:ln>
              <a:solidFill>
                <a:schemeClr val="tx1">
                  <a:alpha val="91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dd</c:v>
                </c:pt>
                <c:pt idx="1">
                  <c:v>tc</c:v>
                </c:pt>
                <c:pt idx="2">
                  <c:v>sssp</c:v>
                </c:pt>
                <c:pt idx="3">
                  <c:v>pr</c:v>
                </c:pt>
              </c:strCache>
            </c:strRef>
          </c:cat>
          <c:val>
            <c:numRef>
              <c:f>Sheet1!$B$13:$E$13</c:f>
              <c:numCache>
                <c:formatCode>General</c:formatCode>
                <c:ptCount val="4"/>
                <c:pt idx="0">
                  <c:v>7.1000000000000004E-3</c:v>
                </c:pt>
                <c:pt idx="1">
                  <c:v>4.0000000000000002E-4</c:v>
                </c:pt>
                <c:pt idx="2">
                  <c:v>5.0000000000000001E-4</c:v>
                </c:pt>
                <c:pt idx="3">
                  <c:v>2.8799999999999999E-2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813-4C86-8E18-39F2CC605E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18386576"/>
        <c:axId val="2018393648"/>
      </c:barChart>
      <c:catAx>
        <c:axId val="2018386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8393648"/>
        <c:crosses val="autoZero"/>
        <c:auto val="1"/>
        <c:lblAlgn val="ctr"/>
        <c:lblOffset val="100"/>
        <c:noMultiLvlLbl val="0"/>
      </c:catAx>
      <c:valAx>
        <c:axId val="2018393648"/>
        <c:scaling>
          <c:orientation val="minMax"/>
          <c:max val="3.0000000000000006E-2"/>
        </c:scaling>
        <c:delete val="0"/>
        <c:axPos val="l"/>
        <c:majorGridlines>
          <c:spPr>
            <a:ln w="158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838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DD!$A$2</c:f>
              <c:strCache>
                <c:ptCount val="1"/>
                <c:pt idx="0">
                  <c:v>DD</c:v>
                </c:pt>
              </c:strCache>
            </c:strRef>
          </c:tx>
          <c:spPr>
            <a:pattFill prst="trellis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numRef>
              <c:f>DD!$B$1:$G$1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cat>
          <c:val>
            <c:numRef>
              <c:f>DD!$B$2:$G$2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 formatCode="0.00%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48C-495A-85CA-F960A75D7549}"/>
            </c:ext>
          </c:extLst>
        </c:ser>
        <c:ser>
          <c:idx val="1"/>
          <c:order val="1"/>
          <c:tx>
            <c:strRef>
              <c:f>DD!$A$3</c:f>
              <c:strCache>
                <c:ptCount val="1"/>
                <c:pt idx="0">
                  <c:v>TC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DD!$B$1:$G$1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cat>
          <c:val>
            <c:numRef>
              <c:f>DD!$B$3:$G$3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48C-495A-85CA-F960A75D7549}"/>
            </c:ext>
          </c:extLst>
        </c:ser>
        <c:ser>
          <c:idx val="2"/>
          <c:order val="2"/>
          <c:tx>
            <c:strRef>
              <c:f>DD!$A$4</c:f>
              <c:strCache>
                <c:ptCount val="1"/>
                <c:pt idx="0">
                  <c:v>SSSP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DD!$B$1:$G$1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cat>
          <c:val>
            <c:numRef>
              <c:f>DD!$B$4:$G$4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48C-495A-85CA-F960A75D7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8387664"/>
        <c:axId val="2018390928"/>
      </c:barChart>
      <c:catAx>
        <c:axId val="201838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8390928"/>
        <c:crosses val="autoZero"/>
        <c:auto val="1"/>
        <c:lblAlgn val="ctr"/>
        <c:lblOffset val="100"/>
        <c:noMultiLvlLbl val="0"/>
      </c:catAx>
      <c:valAx>
        <c:axId val="2018390928"/>
        <c:scaling>
          <c:orientation val="minMax"/>
          <c:max val="1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838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tc!$K$1:$K$40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2.9650523132080764E-4</c:v>
                </c:pt>
                <c:pt idx="3">
                  <c:v>0.13473146736106095</c:v>
                </c:pt>
                <c:pt idx="4">
                  <c:v>0.63800364472046522</c:v>
                </c:pt>
                <c:pt idx="5">
                  <c:v>0.90776223508871789</c:v>
                </c:pt>
                <c:pt idx="6">
                  <c:v>0.9598825873267377</c:v>
                </c:pt>
                <c:pt idx="7">
                  <c:v>0.97230777073094066</c:v>
                </c:pt>
                <c:pt idx="8">
                  <c:v>0.97611221321189934</c:v>
                </c:pt>
                <c:pt idx="9">
                  <c:v>0.97817925397924466</c:v>
                </c:pt>
                <c:pt idx="10">
                  <c:v>0.97987332684816641</c:v>
                </c:pt>
                <c:pt idx="11">
                  <c:v>0.98148244119808503</c:v>
                </c:pt>
                <c:pt idx="12">
                  <c:v>0.98310175057028404</c:v>
                </c:pt>
                <c:pt idx="13">
                  <c:v>0.98465309312728055</c:v>
                </c:pt>
                <c:pt idx="14">
                  <c:v>0.98607359956501239</c:v>
                </c:pt>
                <c:pt idx="15">
                  <c:v>0.9876206941960588</c:v>
                </c:pt>
                <c:pt idx="16">
                  <c:v>0.98909387491557244</c:v>
                </c:pt>
                <c:pt idx="17">
                  <c:v>0.99058659609445687</c:v>
                </c:pt>
                <c:pt idx="18">
                  <c:v>0.99197057036901737</c:v>
                </c:pt>
                <c:pt idx="19">
                  <c:v>0.99312685581264948</c:v>
                </c:pt>
                <c:pt idx="20">
                  <c:v>0.99405375325497325</c:v>
                </c:pt>
                <c:pt idx="21">
                  <c:v>0.99486000960031262</c:v>
                </c:pt>
                <c:pt idx="22">
                  <c:v>0.99562548585653055</c:v>
                </c:pt>
                <c:pt idx="23">
                  <c:v>0.99633403990501634</c:v>
                </c:pt>
                <c:pt idx="24">
                  <c:v>0.99705108980540247</c:v>
                </c:pt>
                <c:pt idx="25">
                  <c:v>0.99779022892072944</c:v>
                </c:pt>
                <c:pt idx="26">
                  <c:v>0.99858459107340836</c:v>
                </c:pt>
                <c:pt idx="27">
                  <c:v>0.99922093038074156</c:v>
                </c:pt>
                <c:pt idx="28">
                  <c:v>0.99964742214613711</c:v>
                </c:pt>
                <c:pt idx="29">
                  <c:v>0.99983263171756387</c:v>
                </c:pt>
                <c:pt idx="30">
                  <c:v>0.99992948442922747</c:v>
                </c:pt>
                <c:pt idx="31">
                  <c:v>0.99996346783682866</c:v>
                </c:pt>
                <c:pt idx="32">
                  <c:v>0.99997536202948911</c:v>
                </c:pt>
                <c:pt idx="33">
                  <c:v>0.99998385788138944</c:v>
                </c:pt>
                <c:pt idx="34">
                  <c:v>0.99998640663695948</c:v>
                </c:pt>
                <c:pt idx="35">
                  <c:v>0.99999320331847974</c:v>
                </c:pt>
                <c:pt idx="36">
                  <c:v>0.99999575207404989</c:v>
                </c:pt>
                <c:pt idx="37">
                  <c:v>0.99999660165923987</c:v>
                </c:pt>
                <c:pt idx="38">
                  <c:v>0.99999915041481002</c:v>
                </c:pt>
                <c:pt idx="3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411-4293-92B5-2D373179C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81152"/>
        <c:axId val="21456128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tc!$J$1:$J$40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46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8411-4293-92B5-2D373179CFF7}"/>
                  </c:ext>
                </c:extLst>
              </c15:ser>
            </c15:filteredLineSeries>
          </c:ext>
        </c:extLst>
      </c:lineChart>
      <c:catAx>
        <c:axId val="2148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56128"/>
        <c:crosses val="autoZero"/>
        <c:auto val="1"/>
        <c:lblAlgn val="ctr"/>
        <c:lblOffset val="100"/>
        <c:noMultiLvlLbl val="0"/>
      </c:catAx>
      <c:valAx>
        <c:axId val="214561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DD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dd!$G$1:$G$14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0.67869209837043276</c:v>
                </c:pt>
                <c:pt idx="2">
                  <c:v>0.98756224188890807</c:v>
                </c:pt>
                <c:pt idx="3">
                  <c:v>0.99859395562337039</c:v>
                </c:pt>
                <c:pt idx="4">
                  <c:v>0.99944098054391406</c:v>
                </c:pt>
                <c:pt idx="5">
                  <c:v>0.99961854143498086</c:v>
                </c:pt>
                <c:pt idx="6">
                  <c:v>0.99967376372167627</c:v>
                </c:pt>
                <c:pt idx="7">
                  <c:v>0.99972983558201312</c:v>
                </c:pt>
                <c:pt idx="8">
                  <c:v>0.99985897077551633</c:v>
                </c:pt>
                <c:pt idx="9">
                  <c:v>0.99994477771330459</c:v>
                </c:pt>
                <c:pt idx="10">
                  <c:v>0.99997961023260473</c:v>
                </c:pt>
                <c:pt idx="11">
                  <c:v>0.99999065468994386</c:v>
                </c:pt>
                <c:pt idx="12">
                  <c:v>0.99999490255815116</c:v>
                </c:pt>
                <c:pt idx="13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589-43C8-916C-848FE32C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68640"/>
        <c:axId val="21456672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dd!$F$1:$F$14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0589-43C8-916C-848FE32C4E6C}"/>
                  </c:ext>
                </c:extLst>
              </c15:ser>
            </c15:filteredLineSeries>
          </c:ext>
        </c:extLst>
      </c:lineChart>
      <c:catAx>
        <c:axId val="21468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相应时间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56672"/>
        <c:crosses val="autoZero"/>
        <c:auto val="1"/>
        <c:lblAlgn val="ctr"/>
        <c:lblOffset val="100"/>
        <c:noMultiLvlLbl val="0"/>
      </c:catAx>
      <c:valAx>
        <c:axId val="214566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6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SSSP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sssp!$K$1:$K$31</c:f>
              <c:numCache>
                <c:formatCode>General</c:formatCode>
                <c:ptCount val="31"/>
                <c:pt idx="0">
                  <c:v>9.337922858467752E-3</c:v>
                </c:pt>
                <c:pt idx="1">
                  <c:v>0.38466409201303903</c:v>
                </c:pt>
                <c:pt idx="2">
                  <c:v>0.91813702674823661</c:v>
                </c:pt>
                <c:pt idx="3">
                  <c:v>0.97191912639576306</c:v>
                </c:pt>
                <c:pt idx="4">
                  <c:v>0.97786394369371887</c:v>
                </c:pt>
                <c:pt idx="5">
                  <c:v>0.97953898845191278</c:v>
                </c:pt>
                <c:pt idx="6">
                  <c:v>0.98062729436825347</c:v>
                </c:pt>
                <c:pt idx="7">
                  <c:v>0.98174743215724602</c:v>
                </c:pt>
                <c:pt idx="8">
                  <c:v>0.98298973551155111</c:v>
                </c:pt>
                <c:pt idx="9">
                  <c:v>0.98415460998643278</c:v>
                </c:pt>
                <c:pt idx="10">
                  <c:v>0.9850398801745075</c:v>
                </c:pt>
                <c:pt idx="11">
                  <c:v>0.98581502928962439</c:v>
                </c:pt>
                <c:pt idx="12">
                  <c:v>0.98652737498032017</c:v>
                </c:pt>
                <c:pt idx="13">
                  <c:v>0.98737995297486059</c:v>
                </c:pt>
                <c:pt idx="14">
                  <c:v>0.98814047663497528</c:v>
                </c:pt>
                <c:pt idx="15">
                  <c:v>0.98890702254126739</c:v>
                </c:pt>
                <c:pt idx="16">
                  <c:v>0.98975615925227789</c:v>
                </c:pt>
                <c:pt idx="17">
                  <c:v>0.99055969895651685</c:v>
                </c:pt>
                <c:pt idx="18">
                  <c:v>0.99134603224310602</c:v>
                </c:pt>
                <c:pt idx="19">
                  <c:v>0.99217452125293693</c:v>
                </c:pt>
                <c:pt idx="20">
                  <c:v>0.99295655293511376</c:v>
                </c:pt>
                <c:pt idx="21">
                  <c:v>0.99358200621667869</c:v>
                </c:pt>
                <c:pt idx="22">
                  <c:v>0.99409561778352085</c:v>
                </c:pt>
                <c:pt idx="23">
                  <c:v>0.99467547405831425</c:v>
                </c:pt>
                <c:pt idx="24">
                  <c:v>0.99537577525665522</c:v>
                </c:pt>
                <c:pt idx="25">
                  <c:v>0.99618447688618905</c:v>
                </c:pt>
                <c:pt idx="26">
                  <c:v>0.99695016247159862</c:v>
                </c:pt>
                <c:pt idx="27">
                  <c:v>0.99774767992966018</c:v>
                </c:pt>
                <c:pt idx="28">
                  <c:v>0.99851508615683482</c:v>
                </c:pt>
                <c:pt idx="29">
                  <c:v>0.99924463826518017</c:v>
                </c:pt>
                <c:pt idx="30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FD5-4A82-9128-EF496FD17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69184"/>
        <c:axId val="21469728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sssp!$J$1:$J$31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FD5-4A82-9128-EF496FD1789E}"/>
                  </c:ext>
                </c:extLst>
              </c15:ser>
            </c15:filteredLineSeries>
          </c:ext>
        </c:extLst>
      </c:lineChart>
      <c:catAx>
        <c:axId val="21469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相应时间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69728"/>
        <c:crosses val="autoZero"/>
        <c:auto val="1"/>
        <c:lblAlgn val="ctr"/>
        <c:lblOffset val="100"/>
        <c:noMultiLvlLbl val="0"/>
      </c:catAx>
      <c:valAx>
        <c:axId val="214697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6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pr!$H$1:$H$40</c:f>
              <c:numCache>
                <c:formatCode>General</c:formatCode>
                <c:ptCount val="40"/>
                <c:pt idx="0">
                  <c:v>3.2345435633434283E-5</c:v>
                </c:pt>
                <c:pt idx="1">
                  <c:v>2.8134570631365881E-2</c:v>
                </c:pt>
                <c:pt idx="2">
                  <c:v>0.22541704332075266</c:v>
                </c:pt>
                <c:pt idx="3">
                  <c:v>0.45065788913687055</c:v>
                </c:pt>
                <c:pt idx="4">
                  <c:v>0.59885531205684628</c:v>
                </c:pt>
                <c:pt idx="5">
                  <c:v>0.69133516851120769</c:v>
                </c:pt>
                <c:pt idx="6">
                  <c:v>0.75707982002318652</c:v>
                </c:pt>
                <c:pt idx="7">
                  <c:v>0.80728078732195119</c:v>
                </c:pt>
                <c:pt idx="8">
                  <c:v>0.84442271058155394</c:v>
                </c:pt>
                <c:pt idx="9">
                  <c:v>0.87176226445287697</c:v>
                </c:pt>
                <c:pt idx="10">
                  <c:v>0.89343370632727792</c:v>
                </c:pt>
                <c:pt idx="11">
                  <c:v>0.910569126451927</c:v>
                </c:pt>
                <c:pt idx="12">
                  <c:v>0.92401716691436464</c:v>
                </c:pt>
                <c:pt idx="13">
                  <c:v>0.93449283208122447</c:v>
                </c:pt>
                <c:pt idx="14">
                  <c:v>0.94446629180009156</c:v>
                </c:pt>
                <c:pt idx="15">
                  <c:v>0.95337916170845183</c:v>
                </c:pt>
                <c:pt idx="16">
                  <c:v>0.96074711146747838</c:v>
                </c:pt>
                <c:pt idx="17">
                  <c:v>0.96701276282794446</c:v>
                </c:pt>
                <c:pt idx="18">
                  <c:v>0.97232081905452594</c:v>
                </c:pt>
                <c:pt idx="19">
                  <c:v>0.97651040416473023</c:v>
                </c:pt>
                <c:pt idx="20">
                  <c:v>0.97968876881355238</c:v>
                </c:pt>
                <c:pt idx="21">
                  <c:v>0.98252154801850156</c:v>
                </c:pt>
                <c:pt idx="22">
                  <c:v>0.98507768862921741</c:v>
                </c:pt>
                <c:pt idx="23">
                  <c:v>0.98761254934806919</c:v>
                </c:pt>
                <c:pt idx="24">
                  <c:v>0.98980097342737339</c:v>
                </c:pt>
                <c:pt idx="25">
                  <c:v>0.99161061543149664</c:v>
                </c:pt>
                <c:pt idx="26">
                  <c:v>0.99316319634190142</c:v>
                </c:pt>
                <c:pt idx="27">
                  <c:v>0.99486814127805323</c:v>
                </c:pt>
                <c:pt idx="28">
                  <c:v>0.99623005435735579</c:v>
                </c:pt>
                <c:pt idx="29">
                  <c:v>0.99727276905869677</c:v>
                </c:pt>
                <c:pt idx="30">
                  <c:v>0.99802777962203504</c:v>
                </c:pt>
                <c:pt idx="31">
                  <c:v>0.99855892572296301</c:v>
                </c:pt>
                <c:pt idx="32">
                  <c:v>0.99890706475385971</c:v>
                </c:pt>
                <c:pt idx="33">
                  <c:v>0.99912752443357189</c:v>
                </c:pt>
                <c:pt idx="34">
                  <c:v>0.99929776356848465</c:v>
                </c:pt>
                <c:pt idx="35">
                  <c:v>0.99943650846343857</c:v>
                </c:pt>
                <c:pt idx="36">
                  <c:v>0.99956333661894858</c:v>
                </c:pt>
                <c:pt idx="37">
                  <c:v>0.99970463510092622</c:v>
                </c:pt>
                <c:pt idx="38">
                  <c:v>0.9998374216261583</c:v>
                </c:pt>
                <c:pt idx="3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15-42C5-B7F8-4154322D0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72992"/>
        <c:axId val="21457216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pr!$E$1:$E$40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015-42C5-B7F8-4154322D09AF}"/>
                  </c:ext>
                </c:extLst>
              </c15:ser>
            </c15:filteredLineSeries>
          </c:ext>
        </c:extLst>
      </c:lineChart>
      <c:catAx>
        <c:axId val="21472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57216"/>
        <c:crosses val="autoZero"/>
        <c:auto val="1"/>
        <c:lblAlgn val="ctr"/>
        <c:lblOffset val="100"/>
        <c:noMultiLvlLbl val="0"/>
      </c:catAx>
      <c:valAx>
        <c:axId val="214572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7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tc!$K$1:$K$40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2.9650523132080764E-4</c:v>
                </c:pt>
                <c:pt idx="3">
                  <c:v>0.13473146736106095</c:v>
                </c:pt>
                <c:pt idx="4">
                  <c:v>0.63800364472046522</c:v>
                </c:pt>
                <c:pt idx="5">
                  <c:v>0.90776223508871789</c:v>
                </c:pt>
                <c:pt idx="6">
                  <c:v>0.9598825873267377</c:v>
                </c:pt>
                <c:pt idx="7">
                  <c:v>0.97230777073094066</c:v>
                </c:pt>
                <c:pt idx="8">
                  <c:v>0.97611221321189934</c:v>
                </c:pt>
                <c:pt idx="9">
                  <c:v>0.97817925397924466</c:v>
                </c:pt>
                <c:pt idx="10">
                  <c:v>0.97987332684816641</c:v>
                </c:pt>
                <c:pt idx="11">
                  <c:v>0.98148244119808503</c:v>
                </c:pt>
                <c:pt idx="12">
                  <c:v>0.98310175057028404</c:v>
                </c:pt>
                <c:pt idx="13">
                  <c:v>0.98465309312728055</c:v>
                </c:pt>
                <c:pt idx="14">
                  <c:v>0.98607359956501239</c:v>
                </c:pt>
                <c:pt idx="15">
                  <c:v>0.9876206941960588</c:v>
                </c:pt>
                <c:pt idx="16">
                  <c:v>0.98909387491557244</c:v>
                </c:pt>
                <c:pt idx="17">
                  <c:v>0.99058659609445687</c:v>
                </c:pt>
                <c:pt idx="18">
                  <c:v>0.99197057036901737</c:v>
                </c:pt>
                <c:pt idx="19">
                  <c:v>0.99312685581264948</c:v>
                </c:pt>
                <c:pt idx="20">
                  <c:v>0.99405375325497325</c:v>
                </c:pt>
                <c:pt idx="21">
                  <c:v>0.99486000960031262</c:v>
                </c:pt>
                <c:pt idx="22">
                  <c:v>0.99562548585653055</c:v>
                </c:pt>
                <c:pt idx="23">
                  <c:v>0.99633403990501634</c:v>
                </c:pt>
                <c:pt idx="24">
                  <c:v>0.99705108980540247</c:v>
                </c:pt>
                <c:pt idx="25">
                  <c:v>0.99779022892072944</c:v>
                </c:pt>
                <c:pt idx="26">
                  <c:v>0.99858459107340836</c:v>
                </c:pt>
                <c:pt idx="27">
                  <c:v>0.99922093038074156</c:v>
                </c:pt>
                <c:pt idx="28">
                  <c:v>0.99964742214613711</c:v>
                </c:pt>
                <c:pt idx="29">
                  <c:v>0.99983263171756387</c:v>
                </c:pt>
                <c:pt idx="30">
                  <c:v>0.99992948442922747</c:v>
                </c:pt>
                <c:pt idx="31">
                  <c:v>0.99996346783682866</c:v>
                </c:pt>
                <c:pt idx="32">
                  <c:v>0.99997536202948911</c:v>
                </c:pt>
                <c:pt idx="33">
                  <c:v>0.99998385788138944</c:v>
                </c:pt>
                <c:pt idx="34">
                  <c:v>0.99998640663695948</c:v>
                </c:pt>
                <c:pt idx="35">
                  <c:v>0.99999320331847974</c:v>
                </c:pt>
                <c:pt idx="36">
                  <c:v>0.99999575207404989</c:v>
                </c:pt>
                <c:pt idx="37">
                  <c:v>0.99999660165923987</c:v>
                </c:pt>
                <c:pt idx="38">
                  <c:v>0.99999915041481002</c:v>
                </c:pt>
                <c:pt idx="3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411-4293-92B5-2D373179C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76256"/>
        <c:axId val="21468096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tc!$J$1:$J$40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46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8411-4293-92B5-2D373179CFF7}"/>
                  </c:ext>
                </c:extLst>
              </c15:ser>
            </c15:filteredLineSeries>
          </c:ext>
        </c:extLst>
      </c:lineChart>
      <c:catAx>
        <c:axId val="21476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(ms)</a:t>
                </a:r>
                <a:endParaRPr lang="zh-CN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68096"/>
        <c:crosses val="autoZero"/>
        <c:auto val="1"/>
        <c:lblAlgn val="ctr"/>
        <c:lblOffset val="100"/>
        <c:noMultiLvlLbl val="0"/>
      </c:catAx>
      <c:valAx>
        <c:axId val="214680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7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dd!$G$1:$G$14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0.67869209837043276</c:v>
                </c:pt>
                <c:pt idx="2">
                  <c:v>0.98756224188890807</c:v>
                </c:pt>
                <c:pt idx="3">
                  <c:v>0.99859395562337039</c:v>
                </c:pt>
                <c:pt idx="4">
                  <c:v>0.99944098054391406</c:v>
                </c:pt>
                <c:pt idx="5">
                  <c:v>0.99961854143498086</c:v>
                </c:pt>
                <c:pt idx="6">
                  <c:v>0.99967376372167627</c:v>
                </c:pt>
                <c:pt idx="7">
                  <c:v>0.99972983558201312</c:v>
                </c:pt>
                <c:pt idx="8">
                  <c:v>0.99985897077551633</c:v>
                </c:pt>
                <c:pt idx="9">
                  <c:v>0.99994477771330459</c:v>
                </c:pt>
                <c:pt idx="10">
                  <c:v>0.99997961023260473</c:v>
                </c:pt>
                <c:pt idx="11">
                  <c:v>0.99999065468994386</c:v>
                </c:pt>
                <c:pt idx="12">
                  <c:v>0.99999490255815116</c:v>
                </c:pt>
                <c:pt idx="13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589-43C8-916C-848FE32C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81696"/>
        <c:axId val="21487136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dd!$F$1:$F$14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0589-43C8-916C-848FE32C4E6C}"/>
                  </c:ext>
                </c:extLst>
              </c15:ser>
            </c15:filteredLineSeries>
          </c:ext>
        </c:extLst>
      </c:lineChart>
      <c:catAx>
        <c:axId val="21481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 dirty="0" smtClean="0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ms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)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7136"/>
        <c:crosses val="autoZero"/>
        <c:auto val="1"/>
        <c:lblAlgn val="ctr"/>
        <c:lblOffset val="100"/>
        <c:noMultiLvlLbl val="0"/>
      </c:catAx>
      <c:valAx>
        <c:axId val="2148713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1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sssp!$K$1:$K$31</c:f>
              <c:numCache>
                <c:formatCode>General</c:formatCode>
                <c:ptCount val="31"/>
                <c:pt idx="0">
                  <c:v>9.337922858467752E-3</c:v>
                </c:pt>
                <c:pt idx="1">
                  <c:v>0.38466409201303903</c:v>
                </c:pt>
                <c:pt idx="2">
                  <c:v>0.91813702674823661</c:v>
                </c:pt>
                <c:pt idx="3">
                  <c:v>0.97191912639576306</c:v>
                </c:pt>
                <c:pt idx="4">
                  <c:v>0.97786394369371887</c:v>
                </c:pt>
                <c:pt idx="5">
                  <c:v>0.97953898845191278</c:v>
                </c:pt>
                <c:pt idx="6">
                  <c:v>0.98062729436825347</c:v>
                </c:pt>
                <c:pt idx="7">
                  <c:v>0.98174743215724602</c:v>
                </c:pt>
                <c:pt idx="8">
                  <c:v>0.98298973551155111</c:v>
                </c:pt>
                <c:pt idx="9">
                  <c:v>0.98415460998643278</c:v>
                </c:pt>
                <c:pt idx="10">
                  <c:v>0.9850398801745075</c:v>
                </c:pt>
                <c:pt idx="11">
                  <c:v>0.98581502928962439</c:v>
                </c:pt>
                <c:pt idx="12">
                  <c:v>0.98652737498032017</c:v>
                </c:pt>
                <c:pt idx="13">
                  <c:v>0.98737995297486059</c:v>
                </c:pt>
                <c:pt idx="14">
                  <c:v>0.98814047663497528</c:v>
                </c:pt>
                <c:pt idx="15">
                  <c:v>0.98890702254126739</c:v>
                </c:pt>
                <c:pt idx="16">
                  <c:v>0.98975615925227789</c:v>
                </c:pt>
                <c:pt idx="17">
                  <c:v>0.99055969895651685</c:v>
                </c:pt>
                <c:pt idx="18">
                  <c:v>0.99134603224310602</c:v>
                </c:pt>
                <c:pt idx="19">
                  <c:v>0.99217452125293693</c:v>
                </c:pt>
                <c:pt idx="20">
                  <c:v>0.99295655293511376</c:v>
                </c:pt>
                <c:pt idx="21">
                  <c:v>0.99358200621667869</c:v>
                </c:pt>
                <c:pt idx="22">
                  <c:v>0.99409561778352085</c:v>
                </c:pt>
                <c:pt idx="23">
                  <c:v>0.99467547405831425</c:v>
                </c:pt>
                <c:pt idx="24">
                  <c:v>0.99537577525665522</c:v>
                </c:pt>
                <c:pt idx="25">
                  <c:v>0.99618447688618905</c:v>
                </c:pt>
                <c:pt idx="26">
                  <c:v>0.99695016247159862</c:v>
                </c:pt>
                <c:pt idx="27">
                  <c:v>0.99774767992966018</c:v>
                </c:pt>
                <c:pt idx="28">
                  <c:v>0.99851508615683482</c:v>
                </c:pt>
                <c:pt idx="29">
                  <c:v>0.99924463826518017</c:v>
                </c:pt>
                <c:pt idx="30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FD5-4A82-9128-EF496FD17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80064"/>
        <c:axId val="21472448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sssp!$J$1:$J$31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FD5-4A82-9128-EF496FD1789E}"/>
                  </c:ext>
                </c:extLst>
              </c15:ser>
            </c15:filteredLineSeries>
          </c:ext>
        </c:extLst>
      </c:lineChart>
      <c:catAx>
        <c:axId val="21480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 dirty="0" smtClean="0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ms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)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72448"/>
        <c:crosses val="autoZero"/>
        <c:auto val="1"/>
        <c:lblAlgn val="ctr"/>
        <c:lblOffset val="100"/>
        <c:noMultiLvlLbl val="0"/>
      </c:catAx>
      <c:valAx>
        <c:axId val="21472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pr!$H$1:$H$40</c:f>
              <c:numCache>
                <c:formatCode>General</c:formatCode>
                <c:ptCount val="40"/>
                <c:pt idx="0">
                  <c:v>3.2345435633434283E-5</c:v>
                </c:pt>
                <c:pt idx="1">
                  <c:v>2.8134570631365881E-2</c:v>
                </c:pt>
                <c:pt idx="2">
                  <c:v>0.22541704332075266</c:v>
                </c:pt>
                <c:pt idx="3">
                  <c:v>0.45065788913687055</c:v>
                </c:pt>
                <c:pt idx="4">
                  <c:v>0.59885531205684628</c:v>
                </c:pt>
                <c:pt idx="5">
                  <c:v>0.69133516851120769</c:v>
                </c:pt>
                <c:pt idx="6">
                  <c:v>0.75707982002318652</c:v>
                </c:pt>
                <c:pt idx="7">
                  <c:v>0.80728078732195119</c:v>
                </c:pt>
                <c:pt idx="8">
                  <c:v>0.84442271058155394</c:v>
                </c:pt>
                <c:pt idx="9">
                  <c:v>0.87176226445287697</c:v>
                </c:pt>
                <c:pt idx="10">
                  <c:v>0.89343370632727792</c:v>
                </c:pt>
                <c:pt idx="11">
                  <c:v>0.910569126451927</c:v>
                </c:pt>
                <c:pt idx="12">
                  <c:v>0.92401716691436464</c:v>
                </c:pt>
                <c:pt idx="13">
                  <c:v>0.93449283208122447</c:v>
                </c:pt>
                <c:pt idx="14">
                  <c:v>0.94446629180009156</c:v>
                </c:pt>
                <c:pt idx="15">
                  <c:v>0.95337916170845183</c:v>
                </c:pt>
                <c:pt idx="16">
                  <c:v>0.96074711146747838</c:v>
                </c:pt>
                <c:pt idx="17">
                  <c:v>0.96701276282794446</c:v>
                </c:pt>
                <c:pt idx="18">
                  <c:v>0.97232081905452594</c:v>
                </c:pt>
                <c:pt idx="19">
                  <c:v>0.97651040416473023</c:v>
                </c:pt>
                <c:pt idx="20">
                  <c:v>0.97968876881355238</c:v>
                </c:pt>
                <c:pt idx="21">
                  <c:v>0.98252154801850156</c:v>
                </c:pt>
                <c:pt idx="22">
                  <c:v>0.98507768862921741</c:v>
                </c:pt>
                <c:pt idx="23">
                  <c:v>0.98761254934806919</c:v>
                </c:pt>
                <c:pt idx="24">
                  <c:v>0.98980097342737339</c:v>
                </c:pt>
                <c:pt idx="25">
                  <c:v>0.99161061543149664</c:v>
                </c:pt>
                <c:pt idx="26">
                  <c:v>0.99316319634190142</c:v>
                </c:pt>
                <c:pt idx="27">
                  <c:v>0.99486814127805323</c:v>
                </c:pt>
                <c:pt idx="28">
                  <c:v>0.99623005435735579</c:v>
                </c:pt>
                <c:pt idx="29">
                  <c:v>0.99727276905869677</c:v>
                </c:pt>
                <c:pt idx="30">
                  <c:v>0.99802777962203504</c:v>
                </c:pt>
                <c:pt idx="31">
                  <c:v>0.99855892572296301</c:v>
                </c:pt>
                <c:pt idx="32">
                  <c:v>0.99890706475385971</c:v>
                </c:pt>
                <c:pt idx="33">
                  <c:v>0.99912752443357189</c:v>
                </c:pt>
                <c:pt idx="34">
                  <c:v>0.99929776356848465</c:v>
                </c:pt>
                <c:pt idx="35">
                  <c:v>0.99943650846343857</c:v>
                </c:pt>
                <c:pt idx="36">
                  <c:v>0.99956333661894858</c:v>
                </c:pt>
                <c:pt idx="37">
                  <c:v>0.99970463510092622</c:v>
                </c:pt>
                <c:pt idx="38">
                  <c:v>0.9998374216261583</c:v>
                </c:pt>
                <c:pt idx="3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15-42C5-B7F8-4154322D0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60480"/>
        <c:axId val="21486592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pr!$E$1:$E$40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015-42C5-B7F8-4154322D09AF}"/>
                  </c:ext>
                </c:extLst>
              </c15:ser>
            </c15:filteredLineSeries>
          </c:ext>
        </c:extLst>
      </c:lineChart>
      <c:catAx>
        <c:axId val="21460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(ms)</a:t>
                </a:r>
                <a:endParaRPr lang="zh-CN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6592"/>
        <c:crosses val="autoZero"/>
        <c:auto val="1"/>
        <c:lblAlgn val="ctr"/>
        <c:lblOffset val="100"/>
        <c:noMultiLvlLbl val="0"/>
      </c:catAx>
      <c:valAx>
        <c:axId val="214865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60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8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3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0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4C3E-91C8-4EF2-BB97-2AF86FC9F3CD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4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2986612" y="3892256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968760" y="225278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10399612" y="164612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639782" y="282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2411452" y="3598530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1639782" y="435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2612675" y="473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3562084" y="3594047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2980600" y="276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449702" y="471560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4746613" y="372187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2208930" y="304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2125580" y="483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2897249" y="324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4131232" y="387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4047882" y="407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3181823" y="420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流程图: 联系 20"/>
          <p:cNvSpPr/>
          <p:nvPr/>
        </p:nvSpPr>
        <p:spPr>
          <a:xfrm>
            <a:off x="5919116" y="29628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9" idx="5"/>
            <a:endCxn id="8" idx="0"/>
          </p:cNvCxnSpPr>
          <p:nvPr/>
        </p:nvCxnSpPr>
        <p:spPr>
          <a:xfrm>
            <a:off x="3466398" y="324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5" idx="4"/>
            <a:endCxn id="7" idx="0"/>
          </p:cNvCxnSpPr>
          <p:nvPr/>
        </p:nvCxnSpPr>
        <p:spPr>
          <a:xfrm>
            <a:off x="2696026" y="416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3"/>
          <p:cNvCxnSpPr>
            <a:stCxn id="7" idx="7"/>
            <a:endCxn id="8" idx="4"/>
          </p:cNvCxnSpPr>
          <p:nvPr/>
        </p:nvCxnSpPr>
        <p:spPr>
          <a:xfrm flipV="1">
            <a:off x="3098473" y="416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流程图: 联系 24"/>
          <p:cNvSpPr/>
          <p:nvPr/>
        </p:nvSpPr>
        <p:spPr>
          <a:xfrm>
            <a:off x="5717581" y="416749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流程图: 联系 25"/>
          <p:cNvSpPr/>
          <p:nvPr/>
        </p:nvSpPr>
        <p:spPr>
          <a:xfrm>
            <a:off x="6689488" y="486186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088952" y="368073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11" idx="5"/>
            <a:endCxn id="25" idx="2"/>
          </p:cNvCxnSpPr>
          <p:nvPr/>
        </p:nvCxnSpPr>
        <p:spPr>
          <a:xfrm>
            <a:off x="5232410" y="420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1" idx="5"/>
            <a:endCxn id="27" idx="1"/>
          </p:cNvCxnSpPr>
          <p:nvPr/>
        </p:nvCxnSpPr>
        <p:spPr>
          <a:xfrm>
            <a:off x="6404914" y="344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7" idx="4"/>
            <a:endCxn id="26" idx="7"/>
          </p:cNvCxnSpPr>
          <p:nvPr/>
        </p:nvCxnSpPr>
        <p:spPr>
          <a:xfrm flipH="1">
            <a:off x="7175286" y="424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stCxn id="21" idx="4"/>
            <a:endCxn id="26" idx="1"/>
          </p:cNvCxnSpPr>
          <p:nvPr/>
        </p:nvCxnSpPr>
        <p:spPr>
          <a:xfrm>
            <a:off x="6203690" y="353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375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005736" y="2453630"/>
            <a:ext cx="1710779" cy="15690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011702" y="4022713"/>
            <a:ext cx="1704814" cy="599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1293668" y="5916708"/>
            <a:ext cx="490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04222" y="4449020"/>
            <a:ext cx="3306277" cy="501503"/>
            <a:chOff x="4029622" y="4449020"/>
            <a:chExt cx="3306277" cy="501503"/>
          </a:xfrm>
        </p:grpSpPr>
        <p:sp>
          <p:nvSpPr>
            <p:cNvPr id="9" name="文本框 8"/>
            <p:cNvSpPr txBox="1"/>
            <p:nvPr/>
          </p:nvSpPr>
          <p:spPr>
            <a:xfrm>
              <a:off x="6044127" y="4449020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计算</a:t>
              </a:r>
              <a:r>
                <a:rPr lang="zh-CN" altLang="en-US" sz="1400" dirty="0" smtClean="0"/>
                <a:t>次数</a:t>
              </a:r>
              <a:endParaRPr lang="zh-CN" altLang="en-US" sz="1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029622" y="4550986"/>
              <a:ext cx="2056854" cy="399537"/>
              <a:chOff x="4029622" y="4550986"/>
              <a:chExt cx="2056854" cy="399537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4029622" y="4633686"/>
                <a:ext cx="20568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4508860" y="4642746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一次</a:t>
                </a:r>
                <a:endParaRPr lang="zh-CN" altLang="en-US" sz="14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431518" y="4640393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多</a:t>
                </a:r>
                <a:r>
                  <a:rPr lang="zh-CN" altLang="en-US" sz="1400" dirty="0" smtClean="0"/>
                  <a:t>次</a:t>
                </a:r>
                <a:endParaRPr lang="zh-CN" altLang="en-US" sz="1400" dirty="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5726113" y="4550986"/>
                <a:ext cx="1948" cy="827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直接箭头连接符 22"/>
          <p:cNvCxnSpPr/>
          <p:nvPr/>
        </p:nvCxnSpPr>
        <p:spPr>
          <a:xfrm flipH="1" flipV="1">
            <a:off x="3988707" y="2277901"/>
            <a:ext cx="6351" cy="2365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39886" y="1905122"/>
            <a:ext cx="11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影响</a:t>
            </a:r>
            <a:r>
              <a:rPr lang="zh-CN" altLang="en-US" sz="1400" dirty="0" smtClean="0"/>
              <a:t>范围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366409" y="3865869"/>
            <a:ext cx="66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自身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140845" y="3316807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邻接点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140845" y="2833251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连通图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124202" y="2266196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整个</a:t>
            </a:r>
            <a:r>
              <a:rPr lang="zh-CN" altLang="en-US" sz="1400" dirty="0" smtClean="0"/>
              <a:t>图</a:t>
            </a:r>
            <a:endParaRPr lang="zh-CN" altLang="en-US" sz="1400" dirty="0"/>
          </a:p>
        </p:txBody>
      </p:sp>
      <p:cxnSp>
        <p:nvCxnSpPr>
          <p:cNvPr id="29" name="直接连接符 28"/>
          <p:cNvCxnSpPr/>
          <p:nvPr/>
        </p:nvCxnSpPr>
        <p:spPr>
          <a:xfrm flipH="1" flipV="1">
            <a:off x="4841312" y="4554578"/>
            <a:ext cx="1608" cy="7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88706" y="4022993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88706" y="34769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88706" y="29943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82811" y="245086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06386" y="4050595"/>
            <a:ext cx="110635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独立状态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DD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321813" y="2868840"/>
            <a:ext cx="1108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关联状态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TC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SSSP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PR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33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 159"/>
          <p:cNvSpPr/>
          <p:nvPr/>
        </p:nvSpPr>
        <p:spPr>
          <a:xfrm>
            <a:off x="711521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425359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 rot="5400000">
            <a:off x="1793649" y="1906246"/>
            <a:ext cx="481086" cy="3110338"/>
          </a:xfrm>
          <a:prstGeom prst="can">
            <a:avLst>
              <a:gd name="adj" fmla="val 31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070746" y="3304466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58653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10232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1621052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119827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76358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3879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4799650" y="59625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656645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5626506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5098385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5417090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/>
          <p:nvPr/>
        </p:nvSpPr>
        <p:spPr>
          <a:xfrm>
            <a:off x="5052905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5433905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5957947" y="665260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联系 51"/>
          <p:cNvSpPr/>
          <p:nvPr/>
        </p:nvSpPr>
        <p:spPr>
          <a:xfrm>
            <a:off x="5824740" y="1037542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4473879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4799650" y="206556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4656645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5417090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459003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>
            <a:off x="5038029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>
            <a:off x="5419029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>
            <a:off x="5943071" y="3453077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473879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联系 97"/>
          <p:cNvSpPr/>
          <p:nvPr/>
        </p:nvSpPr>
        <p:spPr>
          <a:xfrm>
            <a:off x="5626506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联系 98"/>
          <p:cNvSpPr/>
          <p:nvPr/>
        </p:nvSpPr>
        <p:spPr>
          <a:xfrm>
            <a:off x="5098385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联系 103"/>
          <p:cNvSpPr/>
          <p:nvPr/>
        </p:nvSpPr>
        <p:spPr>
          <a:xfrm>
            <a:off x="5824740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7311703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联系 115"/>
          <p:cNvSpPr/>
          <p:nvPr/>
        </p:nvSpPr>
        <p:spPr>
          <a:xfrm>
            <a:off x="7637474" y="206556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联系 116"/>
          <p:cNvSpPr/>
          <p:nvPr/>
        </p:nvSpPr>
        <p:spPr>
          <a:xfrm>
            <a:off x="7494469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联系 119"/>
          <p:cNvSpPr/>
          <p:nvPr/>
        </p:nvSpPr>
        <p:spPr>
          <a:xfrm>
            <a:off x="8254914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296827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联系 130"/>
          <p:cNvSpPr/>
          <p:nvPr/>
        </p:nvSpPr>
        <p:spPr>
          <a:xfrm>
            <a:off x="7875853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流程图: 联系 131"/>
          <p:cNvSpPr/>
          <p:nvPr/>
        </p:nvSpPr>
        <p:spPr>
          <a:xfrm>
            <a:off x="8256853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8780895" y="3453077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311703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流程图: 联系 137"/>
          <p:cNvSpPr/>
          <p:nvPr/>
        </p:nvSpPr>
        <p:spPr>
          <a:xfrm>
            <a:off x="8464330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联系 138"/>
          <p:cNvSpPr/>
          <p:nvPr/>
        </p:nvSpPr>
        <p:spPr>
          <a:xfrm>
            <a:off x="7936209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流程图: 联系 143"/>
          <p:cNvSpPr/>
          <p:nvPr/>
        </p:nvSpPr>
        <p:spPr>
          <a:xfrm>
            <a:off x="8662564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上弧形箭头 144"/>
          <p:cNvSpPr/>
          <p:nvPr/>
        </p:nvSpPr>
        <p:spPr>
          <a:xfrm>
            <a:off x="4854879" y="1827588"/>
            <a:ext cx="2837824" cy="2945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上弧形箭头 145"/>
          <p:cNvSpPr/>
          <p:nvPr/>
        </p:nvSpPr>
        <p:spPr>
          <a:xfrm>
            <a:off x="6022975" y="3217074"/>
            <a:ext cx="2837824" cy="2923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上弧形箭头 146"/>
          <p:cNvSpPr/>
          <p:nvPr/>
        </p:nvSpPr>
        <p:spPr>
          <a:xfrm>
            <a:off x="5921126" y="5002450"/>
            <a:ext cx="2805018" cy="2769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endCxn id="75" idx="2"/>
          </p:cNvCxnSpPr>
          <p:nvPr/>
        </p:nvCxnSpPr>
        <p:spPr>
          <a:xfrm flipV="1">
            <a:off x="3220871" y="2334318"/>
            <a:ext cx="1253008" cy="111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5" idx="2"/>
          </p:cNvCxnSpPr>
          <p:nvPr/>
        </p:nvCxnSpPr>
        <p:spPr>
          <a:xfrm>
            <a:off x="2252450" y="3453077"/>
            <a:ext cx="2221429" cy="166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endCxn id="85" idx="2"/>
          </p:cNvCxnSpPr>
          <p:nvPr/>
        </p:nvCxnSpPr>
        <p:spPr>
          <a:xfrm>
            <a:off x="2736660" y="3461415"/>
            <a:ext cx="1722343" cy="26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4756644" y="2768077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State1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4704992" y="4164833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State1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4717684" y="558650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State1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606094" y="278137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State2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593586" y="4153741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592956" y="553670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State2</a:t>
            </a:r>
            <a:endParaRPr lang="zh-CN" altLang="en-US" dirty="0"/>
          </a:p>
        </p:txBody>
      </p:sp>
      <p:sp>
        <p:nvSpPr>
          <p:cNvPr id="167" name="文本框 166"/>
          <p:cNvSpPr txBox="1"/>
          <p:nvPr/>
        </p:nvSpPr>
        <p:spPr>
          <a:xfrm>
            <a:off x="4825216" y="1346479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 State1</a:t>
            </a:r>
            <a:endParaRPr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7722067" y="136057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 State2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268540" y="2863717"/>
            <a:ext cx="159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 Stream</a:t>
            </a:r>
            <a:endParaRPr lang="zh-CN" altLang="en-US" dirty="0"/>
          </a:p>
        </p:txBody>
      </p:sp>
      <p:cxnSp>
        <p:nvCxnSpPr>
          <p:cNvPr id="171" name="直接连接符 170"/>
          <p:cNvCxnSpPr/>
          <p:nvPr/>
        </p:nvCxnSpPr>
        <p:spPr>
          <a:xfrm flipH="1">
            <a:off x="4803084" y="2256353"/>
            <a:ext cx="51795" cy="11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endCxn id="80" idx="2"/>
          </p:cNvCxnSpPr>
          <p:nvPr/>
        </p:nvCxnSpPr>
        <p:spPr>
          <a:xfrm flipV="1">
            <a:off x="4997884" y="2132085"/>
            <a:ext cx="419206" cy="3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91" idx="6"/>
          </p:cNvCxnSpPr>
          <p:nvPr/>
        </p:nvCxnSpPr>
        <p:spPr>
          <a:xfrm>
            <a:off x="5236263" y="3994997"/>
            <a:ext cx="180827" cy="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2" idx="7"/>
            <a:endCxn id="93" idx="3"/>
          </p:cNvCxnSpPr>
          <p:nvPr/>
        </p:nvCxnSpPr>
        <p:spPr>
          <a:xfrm flipV="1">
            <a:off x="5588232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98" idx="2"/>
          </p:cNvCxnSpPr>
          <p:nvPr/>
        </p:nvCxnSpPr>
        <p:spPr>
          <a:xfrm flipV="1">
            <a:off x="5296619" y="5100941"/>
            <a:ext cx="329887" cy="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98" idx="5"/>
            <a:endCxn id="104" idx="1"/>
          </p:cNvCxnSpPr>
          <p:nvPr/>
        </p:nvCxnSpPr>
        <p:spPr>
          <a:xfrm>
            <a:off x="5795709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16" idx="6"/>
            <a:endCxn id="120" idx="2"/>
          </p:cNvCxnSpPr>
          <p:nvPr/>
        </p:nvCxnSpPr>
        <p:spPr>
          <a:xfrm flipV="1">
            <a:off x="7835708" y="213208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16" idx="3"/>
            <a:endCxn id="117" idx="0"/>
          </p:cNvCxnSpPr>
          <p:nvPr/>
        </p:nvCxnSpPr>
        <p:spPr>
          <a:xfrm flipH="1">
            <a:off x="7593586" y="2233699"/>
            <a:ext cx="72919" cy="140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31" idx="6"/>
          </p:cNvCxnSpPr>
          <p:nvPr/>
        </p:nvCxnSpPr>
        <p:spPr>
          <a:xfrm>
            <a:off x="8074087" y="3994997"/>
            <a:ext cx="180827" cy="1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32" idx="7"/>
            <a:endCxn id="133" idx="3"/>
          </p:cNvCxnSpPr>
          <p:nvPr/>
        </p:nvCxnSpPr>
        <p:spPr>
          <a:xfrm flipV="1">
            <a:off x="8426056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39" idx="6"/>
            <a:endCxn id="138" idx="2"/>
          </p:cNvCxnSpPr>
          <p:nvPr/>
        </p:nvCxnSpPr>
        <p:spPr>
          <a:xfrm>
            <a:off x="8134443" y="5085718"/>
            <a:ext cx="329887" cy="15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38" idx="5"/>
            <a:endCxn id="144" idx="1"/>
          </p:cNvCxnSpPr>
          <p:nvPr/>
        </p:nvCxnSpPr>
        <p:spPr>
          <a:xfrm>
            <a:off x="8633533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38" idx="6"/>
            <a:endCxn id="47" idx="2"/>
          </p:cNvCxnSpPr>
          <p:nvPr/>
        </p:nvCxnSpPr>
        <p:spPr>
          <a:xfrm flipV="1">
            <a:off x="4997884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endCxn id="39" idx="0"/>
          </p:cNvCxnSpPr>
          <p:nvPr/>
        </p:nvCxnSpPr>
        <p:spPr>
          <a:xfrm flipH="1">
            <a:off x="4755762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48" idx="6"/>
          </p:cNvCxnSpPr>
          <p:nvPr/>
        </p:nvCxnSpPr>
        <p:spPr>
          <a:xfrm>
            <a:off x="5251139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50" idx="6"/>
            <a:endCxn id="51" idx="3"/>
          </p:cNvCxnSpPr>
          <p:nvPr/>
        </p:nvCxnSpPr>
        <p:spPr>
          <a:xfrm flipV="1">
            <a:off x="5632139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40" idx="2"/>
          </p:cNvCxnSpPr>
          <p:nvPr/>
        </p:nvCxnSpPr>
        <p:spPr>
          <a:xfrm>
            <a:off x="5296619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40" idx="5"/>
            <a:endCxn id="52" idx="1"/>
          </p:cNvCxnSpPr>
          <p:nvPr/>
        </p:nvCxnSpPr>
        <p:spPr>
          <a:xfrm>
            <a:off x="5795709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38" idx="5"/>
            <a:endCxn id="46" idx="1"/>
          </p:cNvCxnSpPr>
          <p:nvPr/>
        </p:nvCxnSpPr>
        <p:spPr>
          <a:xfrm>
            <a:off x="4968853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46" idx="5"/>
            <a:endCxn id="50" idx="1"/>
          </p:cNvCxnSpPr>
          <p:nvPr/>
        </p:nvCxnSpPr>
        <p:spPr>
          <a:xfrm>
            <a:off x="5267588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47" idx="6"/>
            <a:endCxn id="51" idx="2"/>
          </p:cNvCxnSpPr>
          <p:nvPr/>
        </p:nvCxnSpPr>
        <p:spPr>
          <a:xfrm>
            <a:off x="5615324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39" idx="5"/>
            <a:endCxn id="48" idx="2"/>
          </p:cNvCxnSpPr>
          <p:nvPr/>
        </p:nvCxnSpPr>
        <p:spPr>
          <a:xfrm>
            <a:off x="4825848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7311703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流程图: 联系 219"/>
          <p:cNvSpPr/>
          <p:nvPr/>
        </p:nvSpPr>
        <p:spPr>
          <a:xfrm>
            <a:off x="7637474" y="59625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流程图: 联系 220"/>
          <p:cNvSpPr/>
          <p:nvPr/>
        </p:nvSpPr>
        <p:spPr>
          <a:xfrm>
            <a:off x="7494469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流程图: 联系 221"/>
          <p:cNvSpPr/>
          <p:nvPr/>
        </p:nvSpPr>
        <p:spPr>
          <a:xfrm>
            <a:off x="8464330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流程图: 联系 222"/>
          <p:cNvSpPr/>
          <p:nvPr/>
        </p:nvSpPr>
        <p:spPr>
          <a:xfrm>
            <a:off x="7936209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联系 223"/>
          <p:cNvSpPr/>
          <p:nvPr/>
        </p:nvSpPr>
        <p:spPr>
          <a:xfrm>
            <a:off x="8254914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流程图: 联系 224"/>
          <p:cNvSpPr/>
          <p:nvPr/>
        </p:nvSpPr>
        <p:spPr>
          <a:xfrm>
            <a:off x="7890729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联系 225"/>
          <p:cNvSpPr/>
          <p:nvPr/>
        </p:nvSpPr>
        <p:spPr>
          <a:xfrm>
            <a:off x="8271729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联系 226"/>
          <p:cNvSpPr/>
          <p:nvPr/>
        </p:nvSpPr>
        <p:spPr>
          <a:xfrm>
            <a:off x="8795771" y="66526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联系 227"/>
          <p:cNvSpPr/>
          <p:nvPr/>
        </p:nvSpPr>
        <p:spPr>
          <a:xfrm>
            <a:off x="8662564" y="1037542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连接符 228"/>
          <p:cNvCxnSpPr>
            <a:stCxn id="220" idx="6"/>
            <a:endCxn id="224" idx="2"/>
          </p:cNvCxnSpPr>
          <p:nvPr/>
        </p:nvCxnSpPr>
        <p:spPr>
          <a:xfrm flipV="1">
            <a:off x="7835708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221" idx="0"/>
          </p:cNvCxnSpPr>
          <p:nvPr/>
        </p:nvCxnSpPr>
        <p:spPr>
          <a:xfrm flipH="1">
            <a:off x="7593586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6"/>
          </p:cNvCxnSpPr>
          <p:nvPr/>
        </p:nvCxnSpPr>
        <p:spPr>
          <a:xfrm>
            <a:off x="8088963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6" idx="6"/>
            <a:endCxn id="227" idx="3"/>
          </p:cNvCxnSpPr>
          <p:nvPr/>
        </p:nvCxnSpPr>
        <p:spPr>
          <a:xfrm flipV="1">
            <a:off x="8469963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endCxn id="222" idx="2"/>
          </p:cNvCxnSpPr>
          <p:nvPr/>
        </p:nvCxnSpPr>
        <p:spPr>
          <a:xfrm>
            <a:off x="8134443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2" idx="5"/>
            <a:endCxn id="228" idx="1"/>
          </p:cNvCxnSpPr>
          <p:nvPr/>
        </p:nvCxnSpPr>
        <p:spPr>
          <a:xfrm>
            <a:off x="8633533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20" idx="5"/>
            <a:endCxn id="223" idx="1"/>
          </p:cNvCxnSpPr>
          <p:nvPr/>
        </p:nvCxnSpPr>
        <p:spPr>
          <a:xfrm>
            <a:off x="7806677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3" idx="5"/>
            <a:endCxn id="226" idx="1"/>
          </p:cNvCxnSpPr>
          <p:nvPr/>
        </p:nvCxnSpPr>
        <p:spPr>
          <a:xfrm>
            <a:off x="8105412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4" idx="6"/>
            <a:endCxn id="227" idx="2"/>
          </p:cNvCxnSpPr>
          <p:nvPr/>
        </p:nvCxnSpPr>
        <p:spPr>
          <a:xfrm>
            <a:off x="8453148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5"/>
            <a:endCxn id="225" idx="2"/>
          </p:cNvCxnSpPr>
          <p:nvPr/>
        </p:nvCxnSpPr>
        <p:spPr>
          <a:xfrm>
            <a:off x="7663672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1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 159"/>
          <p:cNvSpPr/>
          <p:nvPr/>
        </p:nvSpPr>
        <p:spPr>
          <a:xfrm>
            <a:off x="711521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425359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 rot="5400000">
            <a:off x="1793649" y="1906246"/>
            <a:ext cx="481086" cy="3110338"/>
          </a:xfrm>
          <a:prstGeom prst="can">
            <a:avLst>
              <a:gd name="adj" fmla="val 31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070746" y="3304466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58653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10232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1621052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119827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76358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4473879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4799650" y="206556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4656645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5417090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459003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>
            <a:off x="5038029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>
            <a:off x="5419029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>
            <a:off x="5943071" y="3453077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473879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联系 97"/>
          <p:cNvSpPr/>
          <p:nvPr/>
        </p:nvSpPr>
        <p:spPr>
          <a:xfrm>
            <a:off x="5626506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联系 98"/>
          <p:cNvSpPr/>
          <p:nvPr/>
        </p:nvSpPr>
        <p:spPr>
          <a:xfrm>
            <a:off x="5098385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联系 103"/>
          <p:cNvSpPr/>
          <p:nvPr/>
        </p:nvSpPr>
        <p:spPr>
          <a:xfrm>
            <a:off x="5824740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7311703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联系 115"/>
          <p:cNvSpPr/>
          <p:nvPr/>
        </p:nvSpPr>
        <p:spPr>
          <a:xfrm>
            <a:off x="7637474" y="206556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联系 116"/>
          <p:cNvSpPr/>
          <p:nvPr/>
        </p:nvSpPr>
        <p:spPr>
          <a:xfrm>
            <a:off x="7494469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联系 119"/>
          <p:cNvSpPr/>
          <p:nvPr/>
        </p:nvSpPr>
        <p:spPr>
          <a:xfrm>
            <a:off x="8254914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296827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联系 130"/>
          <p:cNvSpPr/>
          <p:nvPr/>
        </p:nvSpPr>
        <p:spPr>
          <a:xfrm>
            <a:off x="7875853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流程图: 联系 131"/>
          <p:cNvSpPr/>
          <p:nvPr/>
        </p:nvSpPr>
        <p:spPr>
          <a:xfrm>
            <a:off x="8256853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8780895" y="3453077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311703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流程图: 联系 137"/>
          <p:cNvSpPr/>
          <p:nvPr/>
        </p:nvSpPr>
        <p:spPr>
          <a:xfrm>
            <a:off x="8464330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联系 138"/>
          <p:cNvSpPr/>
          <p:nvPr/>
        </p:nvSpPr>
        <p:spPr>
          <a:xfrm>
            <a:off x="7936209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流程图: 联系 143"/>
          <p:cNvSpPr/>
          <p:nvPr/>
        </p:nvSpPr>
        <p:spPr>
          <a:xfrm>
            <a:off x="8662564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上弧形箭头 144"/>
          <p:cNvSpPr/>
          <p:nvPr/>
        </p:nvSpPr>
        <p:spPr>
          <a:xfrm>
            <a:off x="4854879" y="1827588"/>
            <a:ext cx="2837824" cy="2945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上弧形箭头 145"/>
          <p:cNvSpPr/>
          <p:nvPr/>
        </p:nvSpPr>
        <p:spPr>
          <a:xfrm>
            <a:off x="6022975" y="3217074"/>
            <a:ext cx="2837824" cy="2923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上弧形箭头 146"/>
          <p:cNvSpPr/>
          <p:nvPr/>
        </p:nvSpPr>
        <p:spPr>
          <a:xfrm>
            <a:off x="5921126" y="5002450"/>
            <a:ext cx="2805018" cy="2769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endCxn id="75" idx="2"/>
          </p:cNvCxnSpPr>
          <p:nvPr/>
        </p:nvCxnSpPr>
        <p:spPr>
          <a:xfrm flipV="1">
            <a:off x="3220871" y="2334318"/>
            <a:ext cx="1253008" cy="111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5" idx="2"/>
          </p:cNvCxnSpPr>
          <p:nvPr/>
        </p:nvCxnSpPr>
        <p:spPr>
          <a:xfrm>
            <a:off x="2252450" y="3453077"/>
            <a:ext cx="2221429" cy="166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endCxn id="85" idx="2"/>
          </p:cNvCxnSpPr>
          <p:nvPr/>
        </p:nvCxnSpPr>
        <p:spPr>
          <a:xfrm>
            <a:off x="2736660" y="3461415"/>
            <a:ext cx="1722343" cy="26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4756644" y="2768077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State1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4704992" y="4164833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State1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4717684" y="558650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State1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606094" y="278137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State2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593586" y="4153741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592956" y="553670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State2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268540" y="2863717"/>
            <a:ext cx="159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 Stream</a:t>
            </a:r>
            <a:endParaRPr lang="zh-CN" altLang="en-US" dirty="0"/>
          </a:p>
        </p:txBody>
      </p:sp>
      <p:cxnSp>
        <p:nvCxnSpPr>
          <p:cNvPr id="171" name="直接连接符 170"/>
          <p:cNvCxnSpPr/>
          <p:nvPr/>
        </p:nvCxnSpPr>
        <p:spPr>
          <a:xfrm flipH="1">
            <a:off x="4803084" y="2256353"/>
            <a:ext cx="51795" cy="11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endCxn id="80" idx="2"/>
          </p:cNvCxnSpPr>
          <p:nvPr/>
        </p:nvCxnSpPr>
        <p:spPr>
          <a:xfrm flipV="1">
            <a:off x="4997884" y="2132085"/>
            <a:ext cx="419206" cy="3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91" idx="6"/>
          </p:cNvCxnSpPr>
          <p:nvPr/>
        </p:nvCxnSpPr>
        <p:spPr>
          <a:xfrm>
            <a:off x="5236263" y="3994997"/>
            <a:ext cx="180827" cy="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2" idx="7"/>
            <a:endCxn id="93" idx="3"/>
          </p:cNvCxnSpPr>
          <p:nvPr/>
        </p:nvCxnSpPr>
        <p:spPr>
          <a:xfrm flipV="1">
            <a:off x="5588232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98" idx="2"/>
          </p:cNvCxnSpPr>
          <p:nvPr/>
        </p:nvCxnSpPr>
        <p:spPr>
          <a:xfrm flipV="1">
            <a:off x="5296619" y="5100941"/>
            <a:ext cx="329887" cy="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98" idx="5"/>
            <a:endCxn id="104" idx="1"/>
          </p:cNvCxnSpPr>
          <p:nvPr/>
        </p:nvCxnSpPr>
        <p:spPr>
          <a:xfrm>
            <a:off x="5795709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16" idx="6"/>
            <a:endCxn id="120" idx="2"/>
          </p:cNvCxnSpPr>
          <p:nvPr/>
        </p:nvCxnSpPr>
        <p:spPr>
          <a:xfrm flipV="1">
            <a:off x="7835708" y="213208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16" idx="3"/>
            <a:endCxn id="117" idx="0"/>
          </p:cNvCxnSpPr>
          <p:nvPr/>
        </p:nvCxnSpPr>
        <p:spPr>
          <a:xfrm flipH="1">
            <a:off x="7593586" y="2233699"/>
            <a:ext cx="72919" cy="140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31" idx="6"/>
          </p:cNvCxnSpPr>
          <p:nvPr/>
        </p:nvCxnSpPr>
        <p:spPr>
          <a:xfrm>
            <a:off x="8074087" y="3994997"/>
            <a:ext cx="180827" cy="1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32" idx="7"/>
            <a:endCxn id="133" idx="3"/>
          </p:cNvCxnSpPr>
          <p:nvPr/>
        </p:nvCxnSpPr>
        <p:spPr>
          <a:xfrm flipV="1">
            <a:off x="8426056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39" idx="6"/>
            <a:endCxn id="138" idx="2"/>
          </p:cNvCxnSpPr>
          <p:nvPr/>
        </p:nvCxnSpPr>
        <p:spPr>
          <a:xfrm>
            <a:off x="8134443" y="5085718"/>
            <a:ext cx="329887" cy="15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38" idx="5"/>
            <a:endCxn id="144" idx="1"/>
          </p:cNvCxnSpPr>
          <p:nvPr/>
        </p:nvCxnSpPr>
        <p:spPr>
          <a:xfrm>
            <a:off x="8633533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上弧形箭头 1"/>
          <p:cNvSpPr/>
          <p:nvPr/>
        </p:nvSpPr>
        <p:spPr>
          <a:xfrm rot="8874284">
            <a:off x="5976546" y="2881849"/>
            <a:ext cx="2918636" cy="738193"/>
          </a:xfrm>
          <a:prstGeom prst="curvedDownArrow">
            <a:avLst>
              <a:gd name="adj1" fmla="val 6075"/>
              <a:gd name="adj2" fmla="val 2391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63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79023" y="433607"/>
            <a:ext cx="8820594" cy="5799224"/>
            <a:chOff x="479023" y="433607"/>
            <a:chExt cx="8820594" cy="5799224"/>
          </a:xfrm>
        </p:grpSpPr>
        <p:sp>
          <p:nvSpPr>
            <p:cNvPr id="160" name="圆角矩形 159"/>
            <p:cNvSpPr/>
            <p:nvPr/>
          </p:nvSpPr>
          <p:spPr>
            <a:xfrm>
              <a:off x="7115217" y="1746348"/>
              <a:ext cx="2184400" cy="4209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圆角矩形 158"/>
            <p:cNvSpPr/>
            <p:nvPr/>
          </p:nvSpPr>
          <p:spPr>
            <a:xfrm>
              <a:off x="4253597" y="1746348"/>
              <a:ext cx="2184400" cy="4209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柱形 4"/>
            <p:cNvSpPr/>
            <p:nvPr/>
          </p:nvSpPr>
          <p:spPr>
            <a:xfrm rot="5400000">
              <a:off x="1793649" y="1906246"/>
              <a:ext cx="481086" cy="3110338"/>
            </a:xfrm>
            <a:prstGeom prst="can">
              <a:avLst>
                <a:gd name="adj" fmla="val 3148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3070746" y="3304466"/>
              <a:ext cx="300250" cy="313898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2586535" y="3301057"/>
              <a:ext cx="300250" cy="313898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2102325" y="3301057"/>
              <a:ext cx="300250" cy="313898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1621052" y="3301057"/>
              <a:ext cx="300250" cy="313898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1198278" y="3301057"/>
              <a:ext cx="300250" cy="313898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763588" y="3301057"/>
              <a:ext cx="300250" cy="313898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473879" y="1827588"/>
              <a:ext cx="1821180" cy="101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流程图: 联系 75"/>
            <p:cNvSpPr/>
            <p:nvPr/>
          </p:nvSpPr>
          <p:spPr>
            <a:xfrm>
              <a:off x="4799650" y="2065563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流程图: 联系 76"/>
            <p:cNvSpPr/>
            <p:nvPr/>
          </p:nvSpPr>
          <p:spPr>
            <a:xfrm>
              <a:off x="4656645" y="2374324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流程图: 联系 79"/>
            <p:cNvSpPr/>
            <p:nvPr/>
          </p:nvSpPr>
          <p:spPr>
            <a:xfrm>
              <a:off x="5417090" y="2033593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459003" y="3221424"/>
              <a:ext cx="1821180" cy="101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流程图: 联系 90"/>
            <p:cNvSpPr/>
            <p:nvPr/>
          </p:nvSpPr>
          <p:spPr>
            <a:xfrm>
              <a:off x="5038029" y="3896505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流程图: 联系 91"/>
            <p:cNvSpPr/>
            <p:nvPr/>
          </p:nvSpPr>
          <p:spPr>
            <a:xfrm>
              <a:off x="5419029" y="3889815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流程图: 联系 92"/>
            <p:cNvSpPr/>
            <p:nvPr/>
          </p:nvSpPr>
          <p:spPr>
            <a:xfrm>
              <a:off x="5943071" y="3453077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4473879" y="4611055"/>
              <a:ext cx="1821180" cy="101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流程图: 联系 97"/>
            <p:cNvSpPr/>
            <p:nvPr/>
          </p:nvSpPr>
          <p:spPr>
            <a:xfrm>
              <a:off x="5626506" y="5002449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流程图: 联系 98"/>
            <p:cNvSpPr/>
            <p:nvPr/>
          </p:nvSpPr>
          <p:spPr>
            <a:xfrm>
              <a:off x="5098385" y="4987226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联系 103"/>
            <p:cNvSpPr/>
            <p:nvPr/>
          </p:nvSpPr>
          <p:spPr>
            <a:xfrm>
              <a:off x="5824740" y="5214990"/>
              <a:ext cx="198234" cy="19698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7311703" y="1827588"/>
              <a:ext cx="1821180" cy="101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流程图: 联系 115"/>
            <p:cNvSpPr/>
            <p:nvPr/>
          </p:nvSpPr>
          <p:spPr>
            <a:xfrm>
              <a:off x="7637474" y="2065563"/>
              <a:ext cx="198234" cy="19698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流程图: 联系 116"/>
            <p:cNvSpPr/>
            <p:nvPr/>
          </p:nvSpPr>
          <p:spPr>
            <a:xfrm>
              <a:off x="7494469" y="2374324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流程图: 联系 119"/>
            <p:cNvSpPr/>
            <p:nvPr/>
          </p:nvSpPr>
          <p:spPr>
            <a:xfrm>
              <a:off x="8254914" y="2033593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7296827" y="3221424"/>
              <a:ext cx="1821180" cy="101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流程图: 联系 130"/>
            <p:cNvSpPr/>
            <p:nvPr/>
          </p:nvSpPr>
          <p:spPr>
            <a:xfrm>
              <a:off x="7875853" y="3896505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流程图: 联系 131"/>
            <p:cNvSpPr/>
            <p:nvPr/>
          </p:nvSpPr>
          <p:spPr>
            <a:xfrm>
              <a:off x="8256853" y="3889815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流程图: 联系 132"/>
            <p:cNvSpPr/>
            <p:nvPr/>
          </p:nvSpPr>
          <p:spPr>
            <a:xfrm>
              <a:off x="8780895" y="3453077"/>
              <a:ext cx="198234" cy="19698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7311703" y="4611055"/>
              <a:ext cx="1821180" cy="101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流程图: 联系 137"/>
            <p:cNvSpPr/>
            <p:nvPr/>
          </p:nvSpPr>
          <p:spPr>
            <a:xfrm>
              <a:off x="8464330" y="5002449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流程图: 联系 138"/>
            <p:cNvSpPr/>
            <p:nvPr/>
          </p:nvSpPr>
          <p:spPr>
            <a:xfrm>
              <a:off x="7936209" y="4987226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流程图: 联系 143"/>
            <p:cNvSpPr/>
            <p:nvPr/>
          </p:nvSpPr>
          <p:spPr>
            <a:xfrm>
              <a:off x="8662564" y="5214990"/>
              <a:ext cx="198234" cy="19698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箭头连接符 149"/>
            <p:cNvCxnSpPr>
              <a:endCxn id="75" idx="2"/>
            </p:cNvCxnSpPr>
            <p:nvPr/>
          </p:nvCxnSpPr>
          <p:spPr>
            <a:xfrm flipV="1">
              <a:off x="3220871" y="2334318"/>
              <a:ext cx="1253008" cy="1118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endCxn id="95" idx="2"/>
            </p:cNvCxnSpPr>
            <p:nvPr/>
          </p:nvCxnSpPr>
          <p:spPr>
            <a:xfrm>
              <a:off x="2252450" y="3453077"/>
              <a:ext cx="2221429" cy="1664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endCxn id="85" idx="2"/>
            </p:cNvCxnSpPr>
            <p:nvPr/>
          </p:nvCxnSpPr>
          <p:spPr>
            <a:xfrm>
              <a:off x="2736660" y="3461415"/>
              <a:ext cx="1722343" cy="266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4756644" y="2768077"/>
              <a:ext cx="143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No.1 Worker</a:t>
              </a:r>
              <a:endParaRPr lang="zh-CN" altLang="en-US" dirty="0"/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4704992" y="4164833"/>
              <a:ext cx="143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No.2 </a:t>
              </a:r>
              <a:r>
                <a:rPr lang="en-US" altLang="zh-CN" dirty="0"/>
                <a:t>Worker</a:t>
              </a:r>
              <a:endParaRPr lang="zh-CN" altLang="en-US" dirty="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717684" y="5586500"/>
              <a:ext cx="1432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No.3 </a:t>
              </a:r>
              <a:r>
                <a:rPr lang="en-US" altLang="zh-CN" dirty="0"/>
                <a:t>Worker</a:t>
              </a:r>
              <a:endParaRPr lang="zh-CN" altLang="en-US" dirty="0"/>
            </a:p>
            <a:p>
              <a:endParaRPr lang="zh-CN" altLang="en-US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7606094" y="2781370"/>
              <a:ext cx="143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No.1 Worker</a:t>
              </a:r>
              <a:endParaRPr lang="zh-CN" altLang="en-US" dirty="0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7593586" y="4153741"/>
              <a:ext cx="143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No.2 </a:t>
              </a:r>
              <a:r>
                <a:rPr lang="en-US" altLang="zh-CN" dirty="0"/>
                <a:t>Worker</a:t>
              </a:r>
              <a:endParaRPr lang="zh-CN" altLang="en-US" dirty="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7592956" y="5536704"/>
              <a:ext cx="143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No.3 </a:t>
              </a:r>
              <a:r>
                <a:rPr lang="en-US" altLang="zh-CN" dirty="0"/>
                <a:t>Worker</a:t>
              </a:r>
              <a:endParaRPr lang="zh-CN" altLang="en-US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056946" y="2863717"/>
              <a:ext cx="1811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Graph(DataSet)</a:t>
              </a:r>
              <a:endParaRPr lang="zh-CN" altLang="en-US" dirty="0"/>
            </a:p>
          </p:txBody>
        </p:sp>
        <p:cxnSp>
          <p:nvCxnSpPr>
            <p:cNvPr id="171" name="直接连接符 170"/>
            <p:cNvCxnSpPr/>
            <p:nvPr/>
          </p:nvCxnSpPr>
          <p:spPr>
            <a:xfrm flipH="1">
              <a:off x="4803084" y="2256353"/>
              <a:ext cx="51795" cy="1196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endCxn id="80" idx="2"/>
            </p:cNvCxnSpPr>
            <p:nvPr/>
          </p:nvCxnSpPr>
          <p:spPr>
            <a:xfrm flipV="1">
              <a:off x="4997884" y="2132085"/>
              <a:ext cx="419206" cy="30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91" idx="6"/>
            </p:cNvCxnSpPr>
            <p:nvPr/>
          </p:nvCxnSpPr>
          <p:spPr>
            <a:xfrm>
              <a:off x="5236263" y="3994997"/>
              <a:ext cx="180827" cy="55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92" idx="7"/>
              <a:endCxn id="93" idx="3"/>
            </p:cNvCxnSpPr>
            <p:nvPr/>
          </p:nvCxnSpPr>
          <p:spPr>
            <a:xfrm flipV="1">
              <a:off x="5588232" y="3621213"/>
              <a:ext cx="383870" cy="297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endCxn id="98" idx="2"/>
            </p:cNvCxnSpPr>
            <p:nvPr/>
          </p:nvCxnSpPr>
          <p:spPr>
            <a:xfrm flipV="1">
              <a:off x="5296619" y="5100941"/>
              <a:ext cx="329887" cy="1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98" idx="5"/>
              <a:endCxn id="104" idx="1"/>
            </p:cNvCxnSpPr>
            <p:nvPr/>
          </p:nvCxnSpPr>
          <p:spPr>
            <a:xfrm>
              <a:off x="5795709" y="5170585"/>
              <a:ext cx="58062" cy="73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16" idx="6"/>
              <a:endCxn id="120" idx="2"/>
            </p:cNvCxnSpPr>
            <p:nvPr/>
          </p:nvCxnSpPr>
          <p:spPr>
            <a:xfrm flipV="1">
              <a:off x="7835708" y="2132085"/>
              <a:ext cx="419206" cy="31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116" idx="3"/>
              <a:endCxn id="117" idx="0"/>
            </p:cNvCxnSpPr>
            <p:nvPr/>
          </p:nvCxnSpPr>
          <p:spPr>
            <a:xfrm flipH="1">
              <a:off x="7593586" y="2233699"/>
              <a:ext cx="72919" cy="140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>
              <a:stCxn id="131" idx="6"/>
            </p:cNvCxnSpPr>
            <p:nvPr/>
          </p:nvCxnSpPr>
          <p:spPr>
            <a:xfrm>
              <a:off x="8074087" y="3994997"/>
              <a:ext cx="180827" cy="181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132" idx="7"/>
              <a:endCxn id="133" idx="3"/>
            </p:cNvCxnSpPr>
            <p:nvPr/>
          </p:nvCxnSpPr>
          <p:spPr>
            <a:xfrm flipV="1">
              <a:off x="8426056" y="3621213"/>
              <a:ext cx="383870" cy="297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139" idx="6"/>
              <a:endCxn id="138" idx="2"/>
            </p:cNvCxnSpPr>
            <p:nvPr/>
          </p:nvCxnSpPr>
          <p:spPr>
            <a:xfrm>
              <a:off x="8134443" y="5085718"/>
              <a:ext cx="329887" cy="152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138" idx="5"/>
              <a:endCxn id="144" idx="1"/>
            </p:cNvCxnSpPr>
            <p:nvPr/>
          </p:nvCxnSpPr>
          <p:spPr>
            <a:xfrm>
              <a:off x="8633533" y="5170585"/>
              <a:ext cx="58062" cy="73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>
            <a:xfrm>
              <a:off x="4473879" y="433607"/>
              <a:ext cx="1821180" cy="101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流程图: 联系 61"/>
            <p:cNvSpPr/>
            <p:nvPr/>
          </p:nvSpPr>
          <p:spPr>
            <a:xfrm>
              <a:off x="4799650" y="596253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流程图: 联系 62"/>
            <p:cNvSpPr/>
            <p:nvPr/>
          </p:nvSpPr>
          <p:spPr>
            <a:xfrm>
              <a:off x="4656645" y="905014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流程图: 联系 63"/>
            <p:cNvSpPr/>
            <p:nvPr/>
          </p:nvSpPr>
          <p:spPr>
            <a:xfrm>
              <a:off x="5626506" y="825001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流程图: 联系 64"/>
            <p:cNvSpPr/>
            <p:nvPr/>
          </p:nvSpPr>
          <p:spPr>
            <a:xfrm>
              <a:off x="5098385" y="809778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流程图: 联系 65"/>
            <p:cNvSpPr/>
            <p:nvPr/>
          </p:nvSpPr>
          <p:spPr>
            <a:xfrm>
              <a:off x="5417090" y="564283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流程图: 联系 66"/>
            <p:cNvSpPr/>
            <p:nvPr/>
          </p:nvSpPr>
          <p:spPr>
            <a:xfrm>
              <a:off x="5052905" y="1108688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流程图: 联系 67"/>
            <p:cNvSpPr/>
            <p:nvPr/>
          </p:nvSpPr>
          <p:spPr>
            <a:xfrm>
              <a:off x="5433905" y="1101998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流程图: 联系 68"/>
            <p:cNvSpPr/>
            <p:nvPr/>
          </p:nvSpPr>
          <p:spPr>
            <a:xfrm>
              <a:off x="5957947" y="665260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流程图: 联系 69"/>
            <p:cNvSpPr/>
            <p:nvPr/>
          </p:nvSpPr>
          <p:spPr>
            <a:xfrm>
              <a:off x="5824740" y="1037542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2" idx="6"/>
              <a:endCxn id="66" idx="2"/>
            </p:cNvCxnSpPr>
            <p:nvPr/>
          </p:nvCxnSpPr>
          <p:spPr>
            <a:xfrm flipV="1">
              <a:off x="4997884" y="662775"/>
              <a:ext cx="419206" cy="31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endCxn id="63" idx="0"/>
            </p:cNvCxnSpPr>
            <p:nvPr/>
          </p:nvCxnSpPr>
          <p:spPr>
            <a:xfrm flipH="1">
              <a:off x="4755762" y="795115"/>
              <a:ext cx="99117" cy="1098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7" idx="6"/>
            </p:cNvCxnSpPr>
            <p:nvPr/>
          </p:nvCxnSpPr>
          <p:spPr>
            <a:xfrm>
              <a:off x="5251139" y="1207180"/>
              <a:ext cx="167890" cy="5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8" idx="6"/>
              <a:endCxn id="69" idx="3"/>
            </p:cNvCxnSpPr>
            <p:nvPr/>
          </p:nvCxnSpPr>
          <p:spPr>
            <a:xfrm flipV="1">
              <a:off x="5632139" y="833396"/>
              <a:ext cx="354839" cy="367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endCxn id="64" idx="2"/>
            </p:cNvCxnSpPr>
            <p:nvPr/>
          </p:nvCxnSpPr>
          <p:spPr>
            <a:xfrm>
              <a:off x="5296619" y="905014"/>
              <a:ext cx="329887" cy="184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64" idx="5"/>
              <a:endCxn id="70" idx="1"/>
            </p:cNvCxnSpPr>
            <p:nvPr/>
          </p:nvCxnSpPr>
          <p:spPr>
            <a:xfrm>
              <a:off x="5795709" y="993137"/>
              <a:ext cx="58062" cy="73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62" idx="5"/>
              <a:endCxn id="65" idx="1"/>
            </p:cNvCxnSpPr>
            <p:nvPr/>
          </p:nvCxnSpPr>
          <p:spPr>
            <a:xfrm>
              <a:off x="4968853" y="764389"/>
              <a:ext cx="158563" cy="74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65" idx="5"/>
              <a:endCxn id="68" idx="1"/>
            </p:cNvCxnSpPr>
            <p:nvPr/>
          </p:nvCxnSpPr>
          <p:spPr>
            <a:xfrm>
              <a:off x="5267588" y="977914"/>
              <a:ext cx="195348" cy="152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66" idx="6"/>
              <a:endCxn id="69" idx="2"/>
            </p:cNvCxnSpPr>
            <p:nvPr/>
          </p:nvCxnSpPr>
          <p:spPr>
            <a:xfrm>
              <a:off x="5615324" y="662775"/>
              <a:ext cx="342623" cy="1009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63" idx="5"/>
              <a:endCxn id="67" idx="2"/>
            </p:cNvCxnSpPr>
            <p:nvPr/>
          </p:nvCxnSpPr>
          <p:spPr>
            <a:xfrm>
              <a:off x="4825848" y="1073150"/>
              <a:ext cx="227057" cy="1340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/>
          </p:nvSpPr>
          <p:spPr>
            <a:xfrm>
              <a:off x="7311703" y="433607"/>
              <a:ext cx="1821180" cy="101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流程图: 联系 86"/>
            <p:cNvSpPr/>
            <p:nvPr/>
          </p:nvSpPr>
          <p:spPr>
            <a:xfrm>
              <a:off x="7637474" y="596253"/>
              <a:ext cx="198234" cy="19698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流程图: 联系 87"/>
            <p:cNvSpPr/>
            <p:nvPr/>
          </p:nvSpPr>
          <p:spPr>
            <a:xfrm>
              <a:off x="7494469" y="905014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流程图: 联系 88"/>
            <p:cNvSpPr/>
            <p:nvPr/>
          </p:nvSpPr>
          <p:spPr>
            <a:xfrm>
              <a:off x="8464330" y="825001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流程图: 联系 89"/>
            <p:cNvSpPr/>
            <p:nvPr/>
          </p:nvSpPr>
          <p:spPr>
            <a:xfrm>
              <a:off x="7936209" y="809778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流程图: 联系 93"/>
            <p:cNvSpPr/>
            <p:nvPr/>
          </p:nvSpPr>
          <p:spPr>
            <a:xfrm>
              <a:off x="8254914" y="564283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流程图: 联系 95"/>
            <p:cNvSpPr/>
            <p:nvPr/>
          </p:nvSpPr>
          <p:spPr>
            <a:xfrm>
              <a:off x="7890729" y="1108688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流程图: 联系 96"/>
            <p:cNvSpPr/>
            <p:nvPr/>
          </p:nvSpPr>
          <p:spPr>
            <a:xfrm>
              <a:off x="8271729" y="1101998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流程图: 联系 99"/>
            <p:cNvSpPr/>
            <p:nvPr/>
          </p:nvSpPr>
          <p:spPr>
            <a:xfrm>
              <a:off x="8795771" y="665260"/>
              <a:ext cx="198234" cy="19698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流程图: 联系 100"/>
            <p:cNvSpPr/>
            <p:nvPr/>
          </p:nvSpPr>
          <p:spPr>
            <a:xfrm>
              <a:off x="8662564" y="1037542"/>
              <a:ext cx="198234" cy="19698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01"/>
            <p:cNvCxnSpPr>
              <a:stCxn id="87" idx="6"/>
              <a:endCxn id="94" idx="2"/>
            </p:cNvCxnSpPr>
            <p:nvPr/>
          </p:nvCxnSpPr>
          <p:spPr>
            <a:xfrm flipV="1">
              <a:off x="7835708" y="662775"/>
              <a:ext cx="419206" cy="31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endCxn id="88" idx="0"/>
            </p:cNvCxnSpPr>
            <p:nvPr/>
          </p:nvCxnSpPr>
          <p:spPr>
            <a:xfrm flipH="1">
              <a:off x="7593586" y="795115"/>
              <a:ext cx="99117" cy="1098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96" idx="6"/>
            </p:cNvCxnSpPr>
            <p:nvPr/>
          </p:nvCxnSpPr>
          <p:spPr>
            <a:xfrm>
              <a:off x="8088963" y="1207180"/>
              <a:ext cx="167890" cy="5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97" idx="6"/>
              <a:endCxn id="100" idx="3"/>
            </p:cNvCxnSpPr>
            <p:nvPr/>
          </p:nvCxnSpPr>
          <p:spPr>
            <a:xfrm flipV="1">
              <a:off x="8469963" y="833396"/>
              <a:ext cx="354839" cy="367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endCxn id="89" idx="2"/>
            </p:cNvCxnSpPr>
            <p:nvPr/>
          </p:nvCxnSpPr>
          <p:spPr>
            <a:xfrm>
              <a:off x="8134443" y="905014"/>
              <a:ext cx="329887" cy="184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89" idx="5"/>
              <a:endCxn id="101" idx="1"/>
            </p:cNvCxnSpPr>
            <p:nvPr/>
          </p:nvCxnSpPr>
          <p:spPr>
            <a:xfrm>
              <a:off x="8633533" y="993137"/>
              <a:ext cx="58062" cy="73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87" idx="5"/>
              <a:endCxn id="90" idx="1"/>
            </p:cNvCxnSpPr>
            <p:nvPr/>
          </p:nvCxnSpPr>
          <p:spPr>
            <a:xfrm>
              <a:off x="7806677" y="764389"/>
              <a:ext cx="158563" cy="74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90" idx="5"/>
              <a:endCxn id="97" idx="1"/>
            </p:cNvCxnSpPr>
            <p:nvPr/>
          </p:nvCxnSpPr>
          <p:spPr>
            <a:xfrm>
              <a:off x="8105412" y="977914"/>
              <a:ext cx="195348" cy="152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94" idx="6"/>
              <a:endCxn id="100" idx="2"/>
            </p:cNvCxnSpPr>
            <p:nvPr/>
          </p:nvCxnSpPr>
          <p:spPr>
            <a:xfrm>
              <a:off x="8453148" y="662775"/>
              <a:ext cx="342623" cy="1009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88" idx="5"/>
              <a:endCxn id="96" idx="2"/>
            </p:cNvCxnSpPr>
            <p:nvPr/>
          </p:nvCxnSpPr>
          <p:spPr>
            <a:xfrm>
              <a:off x="7663672" y="1073150"/>
              <a:ext cx="227057" cy="1340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>
              <a:stCxn id="99" idx="7"/>
              <a:endCxn id="116" idx="3"/>
            </p:cNvCxnSpPr>
            <p:nvPr/>
          </p:nvCxnSpPr>
          <p:spPr>
            <a:xfrm flipV="1">
              <a:off x="5267588" y="2233699"/>
              <a:ext cx="2398917" cy="2782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0" idx="6"/>
              <a:endCxn id="133" idx="2"/>
            </p:cNvCxnSpPr>
            <p:nvPr/>
          </p:nvCxnSpPr>
          <p:spPr>
            <a:xfrm>
              <a:off x="5615324" y="2132085"/>
              <a:ext cx="3165571" cy="1419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4447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9902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7363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211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7363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030447" y="177011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030446" y="2522522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4827703" y="145572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4827702" y="216226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9" idx="4"/>
            <a:endCxn id="10" idx="0"/>
          </p:cNvCxnSpPr>
          <p:nvPr/>
        </p:nvCxnSpPr>
        <p:spPr>
          <a:xfrm flipH="1">
            <a:off x="4173654" y="2071806"/>
            <a:ext cx="1" cy="45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7"/>
            <a:endCxn id="12" idx="2"/>
          </p:cNvCxnSpPr>
          <p:nvPr/>
        </p:nvCxnSpPr>
        <p:spPr>
          <a:xfrm flipV="1">
            <a:off x="4274917" y="160656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288373" y="2344722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970909" y="177011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5"/>
            <a:endCxn id="13" idx="1"/>
          </p:cNvCxnSpPr>
          <p:nvPr/>
        </p:nvCxnSpPr>
        <p:spPr>
          <a:xfrm>
            <a:off x="4274917" y="202762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6329715" y="197483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126971" y="166044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7126970" y="236698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25" idx="7"/>
            <a:endCxn id="27" idx="2"/>
          </p:cNvCxnSpPr>
          <p:nvPr/>
        </p:nvCxnSpPr>
        <p:spPr>
          <a:xfrm flipV="1">
            <a:off x="6574185" y="181128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270177" y="197483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5"/>
            <a:endCxn id="28" idx="1"/>
          </p:cNvCxnSpPr>
          <p:nvPr/>
        </p:nvCxnSpPr>
        <p:spPr>
          <a:xfrm>
            <a:off x="6574185" y="223234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3757998" y="399265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4015414" y="4655988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4827702" y="359047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7" name="流程图: 联系 36"/>
          <p:cNvSpPr/>
          <p:nvPr/>
        </p:nvSpPr>
        <p:spPr>
          <a:xfrm>
            <a:off x="4827701" y="429701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4" idx="4"/>
            <a:endCxn id="35" idx="0"/>
          </p:cNvCxnSpPr>
          <p:nvPr/>
        </p:nvCxnSpPr>
        <p:spPr>
          <a:xfrm>
            <a:off x="3901206" y="4294342"/>
            <a:ext cx="257416" cy="36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4" idx="7"/>
            <a:endCxn id="36" idx="2"/>
          </p:cNvCxnSpPr>
          <p:nvPr/>
        </p:nvCxnSpPr>
        <p:spPr>
          <a:xfrm flipV="1">
            <a:off x="4002468" y="3741320"/>
            <a:ext cx="825234" cy="295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4288372" y="4479474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970908" y="3904866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5"/>
            <a:endCxn id="37" idx="1"/>
          </p:cNvCxnSpPr>
          <p:nvPr/>
        </p:nvCxnSpPr>
        <p:spPr>
          <a:xfrm>
            <a:off x="4002468" y="4250160"/>
            <a:ext cx="867178" cy="9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6662372" y="4018450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44" name="流程图: 联系 43"/>
          <p:cNvSpPr/>
          <p:nvPr/>
        </p:nvSpPr>
        <p:spPr>
          <a:xfrm>
            <a:off x="6849327" y="464145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5" name="流程图: 联系 44"/>
          <p:cNvSpPr/>
          <p:nvPr/>
        </p:nvSpPr>
        <p:spPr>
          <a:xfrm>
            <a:off x="7169331" y="354629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流程图: 联系 45"/>
          <p:cNvSpPr/>
          <p:nvPr/>
        </p:nvSpPr>
        <p:spPr>
          <a:xfrm>
            <a:off x="6026929" y="384280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3" idx="4"/>
            <a:endCxn id="44" idx="0"/>
          </p:cNvCxnSpPr>
          <p:nvPr/>
        </p:nvCxnSpPr>
        <p:spPr>
          <a:xfrm>
            <a:off x="6805580" y="4320142"/>
            <a:ext cx="186955" cy="32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7"/>
            <a:endCxn id="45" idx="3"/>
          </p:cNvCxnSpPr>
          <p:nvPr/>
        </p:nvCxnSpPr>
        <p:spPr>
          <a:xfrm flipV="1">
            <a:off x="6906842" y="3803802"/>
            <a:ext cx="304434" cy="258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/>
        </p:nvSpPr>
        <p:spPr>
          <a:xfrm>
            <a:off x="4128670" y="329824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57" name="直接连接符 56"/>
          <p:cNvCxnSpPr>
            <a:stCxn id="55" idx="4"/>
            <a:endCxn id="35" idx="7"/>
          </p:cNvCxnSpPr>
          <p:nvPr/>
        </p:nvCxnSpPr>
        <p:spPr>
          <a:xfrm flipH="1">
            <a:off x="4259884" y="3599932"/>
            <a:ext cx="11994" cy="1100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6" idx="6"/>
            <a:endCxn id="43" idx="2"/>
          </p:cNvCxnSpPr>
          <p:nvPr/>
        </p:nvCxnSpPr>
        <p:spPr>
          <a:xfrm>
            <a:off x="6313344" y="3993650"/>
            <a:ext cx="349028" cy="17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1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3377821" y="791569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因子是否空闲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0"/>
          </p:cNvCxnSpPr>
          <p:nvPr/>
        </p:nvCxnSpPr>
        <p:spPr>
          <a:xfrm>
            <a:off x="4285395" y="204294"/>
            <a:ext cx="2" cy="5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51277" y="204294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因子更新请求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2"/>
            <a:endCxn id="22" idx="0"/>
          </p:cNvCxnSpPr>
          <p:nvPr/>
        </p:nvCxnSpPr>
        <p:spPr>
          <a:xfrm>
            <a:off x="4285397" y="1719617"/>
            <a:ext cx="0" cy="37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1" idx="1"/>
          </p:cNvCxnSpPr>
          <p:nvPr/>
        </p:nvCxnSpPr>
        <p:spPr>
          <a:xfrm rot="10800000" flipH="1">
            <a:off x="3377821" y="388961"/>
            <a:ext cx="873456" cy="866633"/>
          </a:xfrm>
          <a:prstGeom prst="bentConnector3">
            <a:avLst>
              <a:gd name="adj1" fmla="val -261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73906" y="606903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194692" y="1746491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2" name="矩形 21"/>
          <p:cNvSpPr/>
          <p:nvPr/>
        </p:nvSpPr>
        <p:spPr>
          <a:xfrm>
            <a:off x="3596185" y="2090400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将因子设为被占用状态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596185" y="3099638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更新请求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2" idx="2"/>
            <a:endCxn id="24" idx="0"/>
          </p:cNvCxnSpPr>
          <p:nvPr/>
        </p:nvCxnSpPr>
        <p:spPr>
          <a:xfrm>
            <a:off x="4285397" y="2854675"/>
            <a:ext cx="0" cy="24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菱形 30"/>
          <p:cNvSpPr/>
          <p:nvPr/>
        </p:nvSpPr>
        <p:spPr>
          <a:xfrm>
            <a:off x="3377821" y="5087202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是否影响其它因子状态</a:t>
            </a:r>
            <a:endParaRPr lang="zh-CN" altLang="en-US" sz="1400" dirty="0"/>
          </a:p>
        </p:txBody>
      </p:sp>
      <p:sp>
        <p:nvSpPr>
          <p:cNvPr id="32" name="流程图: 联系 31"/>
          <p:cNvSpPr/>
          <p:nvPr/>
        </p:nvSpPr>
        <p:spPr>
          <a:xfrm>
            <a:off x="4135271" y="6431085"/>
            <a:ext cx="300251" cy="30025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2"/>
            <a:endCxn id="32" idx="0"/>
          </p:cNvCxnSpPr>
          <p:nvPr/>
        </p:nvCxnSpPr>
        <p:spPr>
          <a:xfrm>
            <a:off x="4285397" y="6015250"/>
            <a:ext cx="0" cy="41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71746" y="6034878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31" idx="1"/>
          </p:cNvCxnSpPr>
          <p:nvPr/>
        </p:nvCxnSpPr>
        <p:spPr>
          <a:xfrm rot="10800000" flipH="1">
            <a:off x="3377820" y="271248"/>
            <a:ext cx="907575" cy="5279978"/>
          </a:xfrm>
          <a:prstGeom prst="bentConnector4">
            <a:avLst>
              <a:gd name="adj1" fmla="val -77663"/>
              <a:gd name="adj2" fmla="val 99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88609" y="4953294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0" name="矩形 49"/>
          <p:cNvSpPr/>
          <p:nvPr/>
        </p:nvSpPr>
        <p:spPr>
          <a:xfrm>
            <a:off x="3596185" y="4084503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将因子设为被空闲状态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4" idx="2"/>
            <a:endCxn id="50" idx="0"/>
          </p:cNvCxnSpPr>
          <p:nvPr/>
        </p:nvCxnSpPr>
        <p:spPr>
          <a:xfrm>
            <a:off x="4285397" y="3863913"/>
            <a:ext cx="0" cy="2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2"/>
            <a:endCxn id="31" idx="0"/>
          </p:cNvCxnSpPr>
          <p:nvPr/>
        </p:nvCxnSpPr>
        <p:spPr>
          <a:xfrm>
            <a:off x="4285397" y="4848778"/>
            <a:ext cx="0" cy="23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3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88609" y="204294"/>
            <a:ext cx="3753134" cy="6527042"/>
            <a:chOff x="2688609" y="204294"/>
            <a:chExt cx="3753134" cy="6527042"/>
          </a:xfrm>
        </p:grpSpPr>
        <p:sp>
          <p:nvSpPr>
            <p:cNvPr id="8" name="菱形 7"/>
            <p:cNvSpPr/>
            <p:nvPr/>
          </p:nvSpPr>
          <p:spPr>
            <a:xfrm>
              <a:off x="3377821" y="791569"/>
              <a:ext cx="1815152" cy="92804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顶点</a:t>
              </a:r>
              <a:r>
                <a:rPr lang="zh-CN" altLang="en-US" dirty="0" smtClean="0"/>
                <a:t>是否</a:t>
              </a:r>
              <a:r>
                <a:rPr lang="zh-CN" altLang="en-US" dirty="0" smtClean="0"/>
                <a:t>空闲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endCxn id="8" idx="0"/>
            </p:cNvCxnSpPr>
            <p:nvPr/>
          </p:nvCxnSpPr>
          <p:spPr>
            <a:xfrm>
              <a:off x="4285395" y="204294"/>
              <a:ext cx="2" cy="587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51277" y="204294"/>
              <a:ext cx="2190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顶点状态</a:t>
              </a:r>
              <a:r>
                <a:rPr lang="zh-CN" altLang="en-US" dirty="0" smtClean="0"/>
                <a:t>更新</a:t>
              </a:r>
              <a:r>
                <a:rPr lang="zh-CN" altLang="en-US" dirty="0" smtClean="0"/>
                <a:t>请求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8" idx="2"/>
              <a:endCxn id="22" idx="0"/>
            </p:cNvCxnSpPr>
            <p:nvPr/>
          </p:nvCxnSpPr>
          <p:spPr>
            <a:xfrm>
              <a:off x="4285397" y="1719617"/>
              <a:ext cx="0" cy="370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8" idx="1"/>
              <a:endCxn id="11" idx="1"/>
            </p:cNvCxnSpPr>
            <p:nvPr/>
          </p:nvCxnSpPr>
          <p:spPr>
            <a:xfrm rot="10800000" flipH="1">
              <a:off x="3377821" y="388961"/>
              <a:ext cx="873456" cy="866633"/>
            </a:xfrm>
            <a:prstGeom prst="bentConnector3">
              <a:avLst>
                <a:gd name="adj1" fmla="val -2617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773906" y="606903"/>
              <a:ext cx="300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否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194692" y="1746491"/>
              <a:ext cx="300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596185" y="2090400"/>
              <a:ext cx="1378423" cy="764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将</a:t>
              </a:r>
              <a:r>
                <a:rPr lang="zh-CN" altLang="en-US" dirty="0"/>
                <a:t>顶点</a:t>
              </a:r>
              <a:r>
                <a:rPr lang="zh-CN" altLang="en-US" dirty="0" smtClean="0"/>
                <a:t>设</a:t>
              </a:r>
              <a:r>
                <a:rPr lang="zh-CN" altLang="en-US" dirty="0" smtClean="0"/>
                <a:t>为被占用状态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596185" y="3099638"/>
              <a:ext cx="1378423" cy="764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更新请求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stCxn id="22" idx="2"/>
              <a:endCxn id="24" idx="0"/>
            </p:cNvCxnSpPr>
            <p:nvPr/>
          </p:nvCxnSpPr>
          <p:spPr>
            <a:xfrm>
              <a:off x="4285397" y="2854675"/>
              <a:ext cx="0" cy="244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菱形 30"/>
            <p:cNvSpPr/>
            <p:nvPr/>
          </p:nvSpPr>
          <p:spPr>
            <a:xfrm>
              <a:off x="3377821" y="5087202"/>
              <a:ext cx="1815152" cy="92804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是否影响</a:t>
              </a:r>
              <a:r>
                <a:rPr lang="zh-CN" altLang="en-US" sz="1400" dirty="0" smtClean="0"/>
                <a:t>其它</a:t>
              </a:r>
              <a:r>
                <a:rPr lang="zh-CN" altLang="en-US" sz="1400" dirty="0"/>
                <a:t>顶点</a:t>
              </a:r>
              <a:r>
                <a:rPr lang="zh-CN" altLang="en-US" sz="1400" dirty="0" smtClean="0"/>
                <a:t>状态</a:t>
              </a:r>
              <a:endParaRPr lang="zh-CN" altLang="en-US" sz="1400" dirty="0"/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4135271" y="6431085"/>
              <a:ext cx="300251" cy="30025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31" idx="2"/>
              <a:endCxn id="32" idx="0"/>
            </p:cNvCxnSpPr>
            <p:nvPr/>
          </p:nvCxnSpPr>
          <p:spPr>
            <a:xfrm>
              <a:off x="4285397" y="6015250"/>
              <a:ext cx="0" cy="415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4271746" y="6034878"/>
              <a:ext cx="300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否</a:t>
              </a:r>
              <a:endParaRPr lang="zh-CN" altLang="en-US" dirty="0"/>
            </a:p>
          </p:txBody>
        </p:sp>
        <p:cxnSp>
          <p:nvCxnSpPr>
            <p:cNvPr id="37" name="肘形连接符 36"/>
            <p:cNvCxnSpPr>
              <a:stCxn id="31" idx="1"/>
            </p:cNvCxnSpPr>
            <p:nvPr/>
          </p:nvCxnSpPr>
          <p:spPr>
            <a:xfrm rot="10800000" flipH="1">
              <a:off x="3377820" y="271248"/>
              <a:ext cx="907575" cy="5279978"/>
            </a:xfrm>
            <a:prstGeom prst="bentConnector4">
              <a:avLst>
                <a:gd name="adj1" fmla="val -77663"/>
                <a:gd name="adj2" fmla="val 9985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2688609" y="4953294"/>
              <a:ext cx="300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3596185" y="4084503"/>
              <a:ext cx="1378423" cy="764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将</a:t>
              </a:r>
              <a:r>
                <a:rPr lang="zh-CN" altLang="en-US" dirty="0"/>
                <a:t>顶点</a:t>
              </a:r>
              <a:r>
                <a:rPr lang="zh-CN" altLang="en-US" dirty="0" smtClean="0"/>
                <a:t>设为空闲状态</a:t>
              </a:r>
              <a:endParaRPr lang="zh-CN" altLang="en-US" dirty="0"/>
            </a:p>
          </p:txBody>
        </p:sp>
        <p:cxnSp>
          <p:nvCxnSpPr>
            <p:cNvPr id="59" name="直接箭头连接符 58"/>
            <p:cNvCxnSpPr>
              <a:stCxn id="24" idx="2"/>
              <a:endCxn id="50" idx="0"/>
            </p:cNvCxnSpPr>
            <p:nvPr/>
          </p:nvCxnSpPr>
          <p:spPr>
            <a:xfrm>
              <a:off x="4285397" y="3863913"/>
              <a:ext cx="0" cy="220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0" idx="2"/>
              <a:endCxn id="31" idx="0"/>
            </p:cNvCxnSpPr>
            <p:nvPr/>
          </p:nvCxnSpPr>
          <p:spPr>
            <a:xfrm>
              <a:off x="4285397" y="4848778"/>
              <a:ext cx="0" cy="238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0050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0179" y="900752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0179" y="1637731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80179" y="2374710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80172" y="3111690"/>
            <a:ext cx="1351128" cy="736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31306" y="900752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31305" y="1637731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Library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31304" y="2374710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 Streaming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38451" y="3111689"/>
            <a:ext cx="115049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Partition Model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487317" y="3848666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引擎层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38452" y="3848666"/>
            <a:ext cx="3718692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Flink Engine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81810" y="3111688"/>
            <a:ext cx="121705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Compute Model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7206018" y="3114415"/>
            <a:ext cx="1351125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Communication Model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6721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6600" y="1816100"/>
            <a:ext cx="3949700" cy="23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106819" y="258692"/>
            <a:ext cx="9594851" cy="2425701"/>
            <a:chOff x="1147762" y="968375"/>
            <a:chExt cx="9594851" cy="2425701"/>
          </a:xfrm>
        </p:grpSpPr>
        <p:grpSp>
          <p:nvGrpSpPr>
            <p:cNvPr id="5" name="组合 4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39" name="圆柱形 38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直接连接符 7"/>
            <p:cNvCxnSpPr>
              <a:stCxn id="6" idx="4"/>
              <a:endCxn id="7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联系 8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1" name="直接连接符 10"/>
            <p:cNvCxnSpPr>
              <a:stCxn id="9" idx="4"/>
              <a:endCxn id="10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联系 11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流程图: 联系 13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/>
            <p:cNvCxnSpPr>
              <a:stCxn id="14" idx="4"/>
              <a:endCxn id="15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图: 联系 16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8" name="直接连接符 17"/>
            <p:cNvCxnSpPr>
              <a:stCxn id="15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联系 18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0" name="直接连接符 19"/>
            <p:cNvCxnSpPr>
              <a:stCxn id="15" idx="7"/>
              <a:endCxn id="19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流程图: 联系 20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" name="直接连接符 22"/>
            <p:cNvCxnSpPr>
              <a:stCxn id="21" idx="4"/>
              <a:endCxn id="22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5" name="直接连接符 24"/>
            <p:cNvCxnSpPr>
              <a:stCxn id="22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联系 25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22" idx="7"/>
              <a:endCxn id="26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联系 27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" name="直接连接符 28"/>
            <p:cNvCxnSpPr>
              <a:stCxn id="21" idx="6"/>
              <a:endCxn id="28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联系 2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3" name="直接连接符 32"/>
            <p:cNvCxnSpPr>
              <a:stCxn id="3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7"/>
              <a:endCxn id="34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7" name="直接连接符 36"/>
            <p:cNvCxnSpPr>
              <a:stCxn id="30" idx="6"/>
              <a:endCxn id="36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右箭头 37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91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8611" y="2320118"/>
            <a:ext cx="2101756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79371" y="2893327"/>
            <a:ext cx="1770997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57275" y="2320118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57274" y="2893327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52457" y="2893327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109217" y="845524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09216" y="1418733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04399" y="1418733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09217" y="2286446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109216" y="2859655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804399" y="2859655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109216" y="3936542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9215" y="4509751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804398" y="4509751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50" name="上弧形箭头 49"/>
          <p:cNvSpPr/>
          <p:nvPr/>
        </p:nvSpPr>
        <p:spPr>
          <a:xfrm>
            <a:off x="3550367" y="2664477"/>
            <a:ext cx="826371" cy="228849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上弧形箭头 50"/>
          <p:cNvSpPr/>
          <p:nvPr/>
        </p:nvSpPr>
        <p:spPr>
          <a:xfrm rot="10800000">
            <a:off x="3530902" y="2893326"/>
            <a:ext cx="826371" cy="197644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3550365" y="2893326"/>
            <a:ext cx="80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右箭头 69"/>
          <p:cNvSpPr/>
          <p:nvPr/>
        </p:nvSpPr>
        <p:spPr>
          <a:xfrm>
            <a:off x="7208670" y="1234203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上弧形箭头 70"/>
          <p:cNvSpPr/>
          <p:nvPr/>
        </p:nvSpPr>
        <p:spPr>
          <a:xfrm>
            <a:off x="7474858" y="2612265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上弧形箭头 71"/>
          <p:cNvSpPr/>
          <p:nvPr/>
        </p:nvSpPr>
        <p:spPr>
          <a:xfrm rot="10800000">
            <a:off x="7449723" y="2872853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圆角右箭头 72"/>
          <p:cNvSpPr/>
          <p:nvPr/>
        </p:nvSpPr>
        <p:spPr>
          <a:xfrm rot="10800000">
            <a:off x="7233805" y="1423996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3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联系 18"/>
          <p:cNvSpPr/>
          <p:nvPr/>
        </p:nvSpPr>
        <p:spPr>
          <a:xfrm>
            <a:off x="10702199" y="303577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998682" y="1555750"/>
            <a:ext cx="6018318" cy="2667000"/>
            <a:chOff x="2998682" y="1555750"/>
            <a:chExt cx="6018318" cy="2667000"/>
          </a:xfrm>
        </p:grpSpPr>
        <p:sp>
          <p:nvSpPr>
            <p:cNvPr id="4" name="流程图: 联系 3"/>
            <p:cNvSpPr/>
            <p:nvPr/>
          </p:nvSpPr>
          <p:spPr>
            <a:xfrm>
              <a:off x="2998682" y="161366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3770352" y="239203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2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>
              <a:off x="2998682" y="3144779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3971575" y="352838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2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920984" y="2387547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3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4339500" y="15557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808602" y="350910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05513" y="251537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2" name="直接连接符 11"/>
            <p:cNvCxnSpPr>
              <a:stCxn id="9" idx="2"/>
              <a:endCxn id="4" idx="6"/>
            </p:cNvCxnSpPr>
            <p:nvPr/>
          </p:nvCxnSpPr>
          <p:spPr>
            <a:xfrm flipH="1">
              <a:off x="3567830" y="1839443"/>
              <a:ext cx="792000" cy="72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6" idx="5"/>
              <a:endCxn id="7" idx="2"/>
            </p:cNvCxnSpPr>
            <p:nvPr/>
          </p:nvCxnSpPr>
          <p:spPr>
            <a:xfrm>
              <a:off x="3484480" y="3629072"/>
              <a:ext cx="487095" cy="1830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5" idx="7"/>
              <a:endCxn id="9" idx="3"/>
            </p:cNvCxnSpPr>
            <p:nvPr/>
          </p:nvCxnSpPr>
          <p:spPr>
            <a:xfrm flipV="1">
              <a:off x="4256149" y="2040043"/>
              <a:ext cx="166701" cy="4350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6"/>
              <a:endCxn id="11" idx="2"/>
            </p:cNvCxnSpPr>
            <p:nvPr/>
          </p:nvCxnSpPr>
          <p:spPr>
            <a:xfrm>
              <a:off x="5490132" y="2671240"/>
              <a:ext cx="615380" cy="1278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>
              <a:stCxn id="8" idx="5"/>
              <a:endCxn id="10" idx="1"/>
            </p:cNvCxnSpPr>
            <p:nvPr/>
          </p:nvCxnSpPr>
          <p:spPr>
            <a:xfrm>
              <a:off x="5406782" y="2871840"/>
              <a:ext cx="485170" cy="72035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1" idx="3"/>
              <a:endCxn id="7" idx="6"/>
            </p:cNvCxnSpPr>
            <p:nvPr/>
          </p:nvCxnSpPr>
          <p:spPr>
            <a:xfrm flipH="1">
              <a:off x="4540723" y="2999668"/>
              <a:ext cx="1648140" cy="81240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4339498" y="2696584"/>
              <a:ext cx="581485" cy="448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联系 19"/>
            <p:cNvSpPr/>
            <p:nvPr/>
          </p:nvSpPr>
          <p:spPr>
            <a:xfrm>
              <a:off x="7278016" y="17563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1" name="直接连接符 20"/>
            <p:cNvCxnSpPr>
              <a:stCxn id="9" idx="5"/>
              <a:endCxn id="8" idx="0"/>
            </p:cNvCxnSpPr>
            <p:nvPr/>
          </p:nvCxnSpPr>
          <p:spPr>
            <a:xfrm>
              <a:off x="4825298" y="2040043"/>
              <a:ext cx="380261" cy="34750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连接符 21"/>
            <p:cNvCxnSpPr>
              <a:stCxn id="5" idx="4"/>
              <a:endCxn id="7" idx="0"/>
            </p:cNvCxnSpPr>
            <p:nvPr/>
          </p:nvCxnSpPr>
          <p:spPr>
            <a:xfrm>
              <a:off x="4054926" y="2959415"/>
              <a:ext cx="201224" cy="568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/>
            <p:cNvCxnSpPr>
              <a:stCxn id="7" idx="7"/>
              <a:endCxn id="8" idx="4"/>
            </p:cNvCxnSpPr>
            <p:nvPr/>
          </p:nvCxnSpPr>
          <p:spPr>
            <a:xfrm flipV="1">
              <a:off x="4457373" y="2954932"/>
              <a:ext cx="748185" cy="65654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76481" y="296099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8048388" y="365536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8447852" y="247423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11" idx="5"/>
              <a:endCxn id="24" idx="2"/>
            </p:cNvCxnSpPr>
            <p:nvPr/>
          </p:nvCxnSpPr>
          <p:spPr>
            <a:xfrm>
              <a:off x="6591310" y="2999668"/>
              <a:ext cx="485170" cy="24502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直接连接符 27"/>
            <p:cNvCxnSpPr>
              <a:stCxn id="20" idx="5"/>
              <a:endCxn id="26" idx="1"/>
            </p:cNvCxnSpPr>
            <p:nvPr/>
          </p:nvCxnSpPr>
          <p:spPr>
            <a:xfrm>
              <a:off x="7763814" y="2240643"/>
              <a:ext cx="767388" cy="3166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接连接符 28"/>
            <p:cNvCxnSpPr>
              <a:stCxn id="26" idx="4"/>
              <a:endCxn id="25" idx="7"/>
            </p:cNvCxnSpPr>
            <p:nvPr/>
          </p:nvCxnSpPr>
          <p:spPr>
            <a:xfrm flipH="1">
              <a:off x="8534186" y="3041620"/>
              <a:ext cx="198240" cy="69683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直接连接符 29"/>
            <p:cNvCxnSpPr>
              <a:stCxn id="20" idx="4"/>
              <a:endCxn id="25" idx="1"/>
            </p:cNvCxnSpPr>
            <p:nvPr/>
          </p:nvCxnSpPr>
          <p:spPr>
            <a:xfrm>
              <a:off x="7562590" y="2323735"/>
              <a:ext cx="569148" cy="141472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1" name="流程图: 联系 30"/>
          <p:cNvSpPr/>
          <p:nvPr/>
        </p:nvSpPr>
        <p:spPr>
          <a:xfrm>
            <a:off x="10702199" y="13350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704331" y="3939057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702199" y="216776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8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201814" y="2640572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计算节点</a:t>
            </a:r>
          </a:p>
        </p:txBody>
      </p:sp>
      <p:sp>
        <p:nvSpPr>
          <p:cNvPr id="37" name="矩形 36"/>
          <p:cNvSpPr/>
          <p:nvPr/>
        </p:nvSpPr>
        <p:spPr>
          <a:xfrm>
            <a:off x="5364442" y="2640572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计算节点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527070" y="2654059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计算节点</a:t>
            </a:r>
            <a:endParaRPr lang="zh-CN" altLang="en-US" dirty="0"/>
          </a:p>
        </p:txBody>
      </p:sp>
      <p:sp>
        <p:nvSpPr>
          <p:cNvPr id="40" name="流程图: 磁盘 39"/>
          <p:cNvSpPr/>
          <p:nvPr/>
        </p:nvSpPr>
        <p:spPr>
          <a:xfrm>
            <a:off x="2199221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4361849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6524477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47" name="流程图: 磁盘 46"/>
          <p:cNvSpPr/>
          <p:nvPr/>
        </p:nvSpPr>
        <p:spPr>
          <a:xfrm>
            <a:off x="8687105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cxnSp>
        <p:nvCxnSpPr>
          <p:cNvPr id="49" name="直接箭头连接符 48"/>
          <p:cNvCxnSpPr>
            <a:stCxn id="36" idx="2"/>
            <a:endCxn id="40" idx="1"/>
          </p:cNvCxnSpPr>
          <p:nvPr/>
        </p:nvCxnSpPr>
        <p:spPr>
          <a:xfrm flipH="1">
            <a:off x="2820814" y="3265714"/>
            <a:ext cx="100259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6" idx="2"/>
            <a:endCxn id="45" idx="1"/>
          </p:cNvCxnSpPr>
          <p:nvPr/>
        </p:nvCxnSpPr>
        <p:spPr>
          <a:xfrm>
            <a:off x="3823407" y="3265714"/>
            <a:ext cx="1160035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6" idx="2"/>
            <a:endCxn id="46" idx="1"/>
          </p:cNvCxnSpPr>
          <p:nvPr/>
        </p:nvCxnSpPr>
        <p:spPr>
          <a:xfrm>
            <a:off x="3823407" y="3265714"/>
            <a:ext cx="332266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6" idx="2"/>
            <a:endCxn id="47" idx="1"/>
          </p:cNvCxnSpPr>
          <p:nvPr/>
        </p:nvCxnSpPr>
        <p:spPr>
          <a:xfrm>
            <a:off x="3823407" y="3265714"/>
            <a:ext cx="5485291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2"/>
            <a:endCxn id="40" idx="1"/>
          </p:cNvCxnSpPr>
          <p:nvPr/>
        </p:nvCxnSpPr>
        <p:spPr>
          <a:xfrm flipH="1">
            <a:off x="2820814" y="3265714"/>
            <a:ext cx="3165221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7" idx="2"/>
            <a:endCxn id="45" idx="1"/>
          </p:cNvCxnSpPr>
          <p:nvPr/>
        </p:nvCxnSpPr>
        <p:spPr>
          <a:xfrm flipH="1">
            <a:off x="4983442" y="3265714"/>
            <a:ext cx="100259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7" idx="2"/>
            <a:endCxn id="46" idx="1"/>
          </p:cNvCxnSpPr>
          <p:nvPr/>
        </p:nvCxnSpPr>
        <p:spPr>
          <a:xfrm>
            <a:off x="5986035" y="3265714"/>
            <a:ext cx="1160035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8" idx="2"/>
            <a:endCxn id="47" idx="1"/>
          </p:cNvCxnSpPr>
          <p:nvPr/>
        </p:nvCxnSpPr>
        <p:spPr>
          <a:xfrm>
            <a:off x="8148663" y="3279201"/>
            <a:ext cx="1160035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7" idx="2"/>
            <a:endCxn id="47" idx="1"/>
          </p:cNvCxnSpPr>
          <p:nvPr/>
        </p:nvCxnSpPr>
        <p:spPr>
          <a:xfrm>
            <a:off x="5986035" y="3265714"/>
            <a:ext cx="332266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8" idx="2"/>
            <a:endCxn id="40" idx="1"/>
          </p:cNvCxnSpPr>
          <p:nvPr/>
        </p:nvCxnSpPr>
        <p:spPr>
          <a:xfrm flipH="1">
            <a:off x="2820814" y="3279201"/>
            <a:ext cx="5327849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8" idx="2"/>
            <a:endCxn id="45" idx="1"/>
          </p:cNvCxnSpPr>
          <p:nvPr/>
        </p:nvCxnSpPr>
        <p:spPr>
          <a:xfrm flipH="1">
            <a:off x="4983442" y="3279201"/>
            <a:ext cx="3165221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8" idx="2"/>
            <a:endCxn id="46" idx="1"/>
          </p:cNvCxnSpPr>
          <p:nvPr/>
        </p:nvCxnSpPr>
        <p:spPr>
          <a:xfrm flipH="1">
            <a:off x="7146070" y="3279201"/>
            <a:ext cx="1002593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40" idx="3"/>
            <a:endCxn id="45" idx="3"/>
          </p:cNvCxnSpPr>
          <p:nvPr/>
        </p:nvCxnSpPr>
        <p:spPr>
          <a:xfrm rot="16200000" flipH="1">
            <a:off x="3902128" y="3985986"/>
            <a:ext cx="12700" cy="216262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45" idx="3"/>
            <a:endCxn id="46" idx="3"/>
          </p:cNvCxnSpPr>
          <p:nvPr/>
        </p:nvCxnSpPr>
        <p:spPr>
          <a:xfrm rot="16200000" flipH="1">
            <a:off x="6064756" y="3985986"/>
            <a:ext cx="12700" cy="216262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stCxn id="46" idx="3"/>
            <a:endCxn id="47" idx="3"/>
          </p:cNvCxnSpPr>
          <p:nvPr/>
        </p:nvCxnSpPr>
        <p:spPr>
          <a:xfrm rot="16200000" flipH="1">
            <a:off x="8227384" y="3985986"/>
            <a:ext cx="12700" cy="216262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1651819" y="1058845"/>
            <a:ext cx="9315322" cy="631828"/>
            <a:chOff x="1755749" y="833879"/>
            <a:chExt cx="9594850" cy="631828"/>
          </a:xfrm>
        </p:grpSpPr>
        <p:sp>
          <p:nvSpPr>
            <p:cNvPr id="94" name="圆柱形 93"/>
            <p:cNvSpPr/>
            <p:nvPr/>
          </p:nvSpPr>
          <p:spPr>
            <a:xfrm rot="5400000">
              <a:off x="5871342" y="-3281714"/>
              <a:ext cx="631828" cy="886301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5" name="右箭头 94"/>
            <p:cNvSpPr/>
            <p:nvPr/>
          </p:nvSpPr>
          <p:spPr>
            <a:xfrm>
              <a:off x="10509224" y="885428"/>
              <a:ext cx="841375" cy="52872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937402" y="1021403"/>
              <a:ext cx="8390169" cy="2769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a, b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a, d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a, g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b, c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-,</a:t>
              </a:r>
              <a:r>
                <a:rPr lang="zh-CN" altLang="en-US" dirty="0"/>
                <a:t>（</a:t>
              </a:r>
              <a:r>
                <a:rPr lang="en-US" altLang="zh-CN" dirty="0"/>
                <a:t>a, b</a:t>
              </a:r>
              <a:r>
                <a:rPr lang="zh-CN" altLang="en-US" dirty="0"/>
                <a:t>））</a:t>
              </a:r>
              <a:r>
                <a:rPr lang="en-US" altLang="zh-CN" dirty="0"/>
                <a:t>...</a:t>
              </a:r>
              <a:endParaRPr lang="zh-CN" altLang="en-US" dirty="0"/>
            </a:p>
          </p:txBody>
        </p:sp>
      </p:grpSp>
      <p:cxnSp>
        <p:nvCxnSpPr>
          <p:cNvPr id="99" name="直接箭头连接符 98"/>
          <p:cNvCxnSpPr>
            <a:endCxn id="36" idx="0"/>
          </p:cNvCxnSpPr>
          <p:nvPr/>
        </p:nvCxnSpPr>
        <p:spPr>
          <a:xfrm flipH="1">
            <a:off x="3823407" y="1574812"/>
            <a:ext cx="1781628" cy="10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endCxn id="37" idx="0"/>
          </p:cNvCxnSpPr>
          <p:nvPr/>
        </p:nvCxnSpPr>
        <p:spPr>
          <a:xfrm flipH="1">
            <a:off x="5986035" y="1573718"/>
            <a:ext cx="1541035" cy="106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38" idx="0"/>
          </p:cNvCxnSpPr>
          <p:nvPr/>
        </p:nvCxnSpPr>
        <p:spPr>
          <a:xfrm flipH="1">
            <a:off x="8148663" y="1516335"/>
            <a:ext cx="841580" cy="113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4357224" y="5755637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6518412" y="5767801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cxnSp>
        <p:nvCxnSpPr>
          <p:cNvPr id="117" name="直接箭头连接符 116"/>
          <p:cNvCxnSpPr>
            <a:stCxn id="108" idx="0"/>
            <a:endCxn id="45" idx="3"/>
          </p:cNvCxnSpPr>
          <p:nvPr/>
        </p:nvCxnSpPr>
        <p:spPr>
          <a:xfrm flipV="1">
            <a:off x="4978817" y="5067300"/>
            <a:ext cx="4625" cy="68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5" idx="0"/>
            <a:endCxn id="46" idx="3"/>
          </p:cNvCxnSpPr>
          <p:nvPr/>
        </p:nvCxnSpPr>
        <p:spPr>
          <a:xfrm flipV="1">
            <a:off x="7140005" y="5067300"/>
            <a:ext cx="6065" cy="70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385437" y="1058845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接入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417593" y="2627704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sp>
        <p:nvSpPr>
          <p:cNvPr id="128" name="矩形 127"/>
          <p:cNvSpPr/>
          <p:nvPr/>
        </p:nvSpPr>
        <p:spPr>
          <a:xfrm>
            <a:off x="502664" y="4348554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存储层</a:t>
            </a:r>
          </a:p>
        </p:txBody>
      </p:sp>
      <p:sp>
        <p:nvSpPr>
          <p:cNvPr id="129" name="矩形 128"/>
          <p:cNvSpPr/>
          <p:nvPr/>
        </p:nvSpPr>
        <p:spPr>
          <a:xfrm>
            <a:off x="502664" y="5755637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访问层</a:t>
            </a:r>
          </a:p>
        </p:txBody>
      </p:sp>
      <p:cxnSp>
        <p:nvCxnSpPr>
          <p:cNvPr id="131" name="直接连接符 130"/>
          <p:cNvCxnSpPr/>
          <p:nvPr/>
        </p:nvCxnSpPr>
        <p:spPr>
          <a:xfrm flipV="1">
            <a:off x="417593" y="2085197"/>
            <a:ext cx="10687942" cy="21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385437" y="3617445"/>
            <a:ext cx="10687942" cy="21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385437" y="5438273"/>
            <a:ext cx="10687942" cy="21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5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64065" y="2151349"/>
            <a:ext cx="3571045" cy="1974850"/>
            <a:chOff x="2793999" y="1295400"/>
            <a:chExt cx="3848101" cy="2222500"/>
          </a:xfrm>
        </p:grpSpPr>
        <p:sp>
          <p:nvSpPr>
            <p:cNvPr id="5" name="矩形 4"/>
            <p:cNvSpPr/>
            <p:nvPr/>
          </p:nvSpPr>
          <p:spPr>
            <a:xfrm>
              <a:off x="37719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070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Streaming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771900" y="17399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Library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771900" y="2184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 Streaming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71900" y="3073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Computing Model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794000" y="17399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794000" y="2184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API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94000" y="2628900"/>
              <a:ext cx="977900" cy="889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核心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93999" y="1295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应用层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771900" y="1295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542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759152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8735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066800" y="1189466"/>
            <a:ext cx="10068380" cy="3803454"/>
            <a:chOff x="1066800" y="1189466"/>
            <a:chExt cx="10068380" cy="380345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066800" y="4992918"/>
              <a:ext cx="10068380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2815772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4579257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6763658" y="1995715"/>
              <a:ext cx="1378856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8737601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15772" y="3004459"/>
              <a:ext cx="14369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4615544" y="3004459"/>
              <a:ext cx="169816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6763659" y="2997201"/>
              <a:ext cx="1030514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8737601" y="3004459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2815772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4615544" y="4013203"/>
              <a:ext cx="1465942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6763658" y="4005945"/>
              <a:ext cx="1480457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8737601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4383315" y="1712687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444343" y="1727200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374743" y="1712686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66800" y="203820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1</a:t>
              </a:r>
              <a:endParaRPr lang="zh-CN" altLang="en-US" sz="28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70429" y="306942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2</a:t>
              </a:r>
              <a:endParaRPr lang="zh-CN" altLang="en-US" sz="28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6800" y="4055688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3</a:t>
              </a:r>
              <a:endParaRPr lang="zh-CN" altLang="en-US" sz="28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730172" y="1203980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791200" y="1203980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765143" y="1189466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015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66800" y="1973238"/>
            <a:ext cx="8977086" cy="3019680"/>
            <a:chOff x="1066800" y="1973238"/>
            <a:chExt cx="8977086" cy="3019680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1066800" y="4992917"/>
              <a:ext cx="8977086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2815772" y="2002973"/>
              <a:ext cx="2844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15772" y="3004459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1</a:t>
              </a:r>
              <a:endParaRPr lang="zh-CN" altLang="en-US" b="1" dirty="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2815772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66800" y="203820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1</a:t>
              </a:r>
              <a:endParaRPr lang="zh-CN" altLang="en-US" sz="28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70429" y="306942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2</a:t>
              </a:r>
              <a:endParaRPr lang="zh-CN" altLang="en-US" sz="28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6800" y="4055688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3</a:t>
              </a:r>
              <a:endParaRPr lang="zh-CN" altLang="en-US" sz="2800" dirty="0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5849258" y="2002973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2</a:t>
              </a:r>
              <a:endParaRPr lang="zh-CN" altLang="en-US" b="1" dirty="0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3628572" y="3004459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5065487" y="2982688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3</a:t>
              </a:r>
              <a:endParaRPr lang="zh-CN" altLang="en-US" b="1" dirty="0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4238171" y="3991432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2</a:t>
              </a:r>
              <a:endParaRPr lang="zh-CN" altLang="en-US" b="1" dirty="0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7358744" y="1973238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39" name="右箭头 38"/>
            <p:cNvSpPr/>
            <p:nvPr/>
          </p:nvSpPr>
          <p:spPr>
            <a:xfrm>
              <a:off x="8868230" y="2002972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4</a:t>
              </a:r>
              <a:endParaRPr lang="zh-CN" altLang="en-US" b="1" dirty="0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5994403" y="3004459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5660571" y="3976917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42" name="右箭头 41"/>
            <p:cNvSpPr/>
            <p:nvPr/>
          </p:nvSpPr>
          <p:spPr>
            <a:xfrm>
              <a:off x="7097484" y="3998688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0409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768094"/>
              </p:ext>
            </p:extLst>
          </p:nvPr>
        </p:nvGraphicFramePr>
        <p:xfrm>
          <a:off x="6128825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9373"/>
              </p:ext>
            </p:extLst>
          </p:nvPr>
        </p:nvGraphicFramePr>
        <p:xfrm>
          <a:off x="1348153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602170"/>
              </p:ext>
            </p:extLst>
          </p:nvPr>
        </p:nvGraphicFramePr>
        <p:xfrm>
          <a:off x="1348153" y="36892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643668"/>
              </p:ext>
            </p:extLst>
          </p:nvPr>
        </p:nvGraphicFramePr>
        <p:xfrm>
          <a:off x="6128825" y="39424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29982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010717"/>
              </p:ext>
            </p:extLst>
          </p:nvPr>
        </p:nvGraphicFramePr>
        <p:xfrm>
          <a:off x="6128825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61205"/>
              </p:ext>
            </p:extLst>
          </p:nvPr>
        </p:nvGraphicFramePr>
        <p:xfrm>
          <a:off x="1348153" y="7420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250416"/>
              </p:ext>
            </p:extLst>
          </p:nvPr>
        </p:nvGraphicFramePr>
        <p:xfrm>
          <a:off x="1348153" y="36892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200358"/>
              </p:ext>
            </p:extLst>
          </p:nvPr>
        </p:nvGraphicFramePr>
        <p:xfrm>
          <a:off x="6128825" y="39424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47716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703739"/>
              </p:ext>
            </p:extLst>
          </p:nvPr>
        </p:nvGraphicFramePr>
        <p:xfrm>
          <a:off x="743243" y="7491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069631"/>
              </p:ext>
            </p:extLst>
          </p:nvPr>
        </p:nvGraphicFramePr>
        <p:xfrm>
          <a:off x="6187440" y="7455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1903"/>
              </p:ext>
            </p:extLst>
          </p:nvPr>
        </p:nvGraphicFramePr>
        <p:xfrm>
          <a:off x="841717" y="36892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683435"/>
              </p:ext>
            </p:extLst>
          </p:nvPr>
        </p:nvGraphicFramePr>
        <p:xfrm>
          <a:off x="6187440" y="35520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2997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663984"/>
              </p:ext>
            </p:extLst>
          </p:nvPr>
        </p:nvGraphicFramePr>
        <p:xfrm>
          <a:off x="743243" y="7491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452653"/>
              </p:ext>
            </p:extLst>
          </p:nvPr>
        </p:nvGraphicFramePr>
        <p:xfrm>
          <a:off x="6187440" y="7455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199275"/>
              </p:ext>
            </p:extLst>
          </p:nvPr>
        </p:nvGraphicFramePr>
        <p:xfrm>
          <a:off x="841717" y="36892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408086"/>
              </p:ext>
            </p:extLst>
          </p:nvPr>
        </p:nvGraphicFramePr>
        <p:xfrm>
          <a:off x="6187440" y="35520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66271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85" y="2390630"/>
            <a:ext cx="522042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2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2858982" y="155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3630652" y="232853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0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2858982" y="308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3831875" y="346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3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781284" y="2324047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4199800" y="149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5668902" y="3445601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5965813" y="2451875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3428130" y="177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3344780" y="356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4116449" y="197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5350432" y="260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5267082" y="280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4401023" y="293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05812" y="263308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085159" y="374323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流程图: 联系 19"/>
              <p:cNvSpPr/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0" name="流程图: 联系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>
            <a:stCxn id="9" idx="5"/>
            <a:endCxn id="8" idx="0"/>
          </p:cNvCxnSpPr>
          <p:nvPr/>
        </p:nvCxnSpPr>
        <p:spPr>
          <a:xfrm>
            <a:off x="4685598" y="197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5" idx="4"/>
            <a:endCxn id="7" idx="0"/>
          </p:cNvCxnSpPr>
          <p:nvPr/>
        </p:nvCxnSpPr>
        <p:spPr>
          <a:xfrm>
            <a:off x="3915226" y="289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7" idx="7"/>
            <a:endCxn id="8" idx="4"/>
          </p:cNvCxnSpPr>
          <p:nvPr/>
        </p:nvCxnSpPr>
        <p:spPr>
          <a:xfrm flipV="1">
            <a:off x="4317673" y="289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流程图: 联系 23"/>
          <p:cNvSpPr/>
          <p:nvPr/>
        </p:nvSpPr>
        <p:spPr>
          <a:xfrm>
            <a:off x="6936781" y="2897496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流程图: 联系 24"/>
              <p:cNvSpPr/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" name="流程图: 联系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流程图: 联系 25"/>
              <p:cNvSpPr/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6" name="流程图: 联系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>
            <a:stCxn id="11" idx="5"/>
            <a:endCxn id="24" idx="2"/>
          </p:cNvCxnSpPr>
          <p:nvPr/>
        </p:nvCxnSpPr>
        <p:spPr>
          <a:xfrm>
            <a:off x="6451610" y="293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0" idx="5"/>
            <a:endCxn id="26" idx="1"/>
          </p:cNvCxnSpPr>
          <p:nvPr/>
        </p:nvCxnSpPr>
        <p:spPr>
          <a:xfrm>
            <a:off x="7624114" y="217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6" idx="4"/>
            <a:endCxn id="25" idx="7"/>
          </p:cNvCxnSpPr>
          <p:nvPr/>
        </p:nvCxnSpPr>
        <p:spPr>
          <a:xfrm flipH="1">
            <a:off x="8394486" y="297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0" idx="4"/>
            <a:endCxn id="25" idx="1"/>
          </p:cNvCxnSpPr>
          <p:nvPr/>
        </p:nvCxnSpPr>
        <p:spPr>
          <a:xfrm>
            <a:off x="7422890" y="226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流程图: 联系 30"/>
          <p:cNvSpPr/>
          <p:nvPr/>
        </p:nvSpPr>
        <p:spPr>
          <a:xfrm>
            <a:off x="10075873" y="140742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062908" y="221013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058757" y="299680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98576" y="192305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672327" y="151093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768947" y="186629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4781" y="338020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92719" y="229744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960476" y="297726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70683" y="29361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49961" y="2765801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934195" y="3133935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560970" y="27928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02479" y="200941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648941" y="2752164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440090" y="305867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50190" y="232404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3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928468" y="323558"/>
            <a:ext cx="10241281" cy="5056651"/>
            <a:chOff x="928468" y="323558"/>
            <a:chExt cx="10241281" cy="5056651"/>
          </a:xfrm>
        </p:grpSpPr>
        <p:sp>
          <p:nvSpPr>
            <p:cNvPr id="7" name="流程图: 文档 6"/>
            <p:cNvSpPr/>
            <p:nvPr/>
          </p:nvSpPr>
          <p:spPr>
            <a:xfrm>
              <a:off x="5303520" y="323558"/>
              <a:ext cx="1322363" cy="142083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0,1,21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0,2,10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52357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计算节点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389120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553157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25883" y="2532184"/>
              <a:ext cx="1041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……</a:t>
              </a:r>
              <a:endParaRPr lang="zh-CN" altLang="en-US" sz="3200" b="1" dirty="0"/>
            </a:p>
          </p:txBody>
        </p:sp>
        <p:cxnSp>
          <p:nvCxnSpPr>
            <p:cNvPr id="13" name="直接箭头连接符 12"/>
            <p:cNvCxnSpPr>
              <a:stCxn id="7" idx="2"/>
              <a:endCxn id="8" idx="0"/>
            </p:cNvCxnSpPr>
            <p:nvPr/>
          </p:nvCxnSpPr>
          <p:spPr>
            <a:xfrm flipH="1">
              <a:off x="2827606" y="1650462"/>
              <a:ext cx="3137096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2"/>
              <a:endCxn id="9" idx="0"/>
            </p:cNvCxnSpPr>
            <p:nvPr/>
          </p:nvCxnSpPr>
          <p:spPr>
            <a:xfrm flipH="1">
              <a:off x="5064369" y="1650462"/>
              <a:ext cx="900333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10" idx="0"/>
            </p:cNvCxnSpPr>
            <p:nvPr/>
          </p:nvCxnSpPr>
          <p:spPr>
            <a:xfrm>
              <a:off x="5964702" y="1650462"/>
              <a:ext cx="3263704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柱形 17"/>
            <p:cNvSpPr/>
            <p:nvPr/>
          </p:nvSpPr>
          <p:spPr>
            <a:xfrm>
              <a:off x="928468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存储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19" name="圆柱形 18"/>
            <p:cNvSpPr/>
            <p:nvPr/>
          </p:nvSpPr>
          <p:spPr>
            <a:xfrm>
              <a:off x="2938389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1" name="圆柱形 20"/>
            <p:cNvSpPr/>
            <p:nvPr/>
          </p:nvSpPr>
          <p:spPr>
            <a:xfrm>
              <a:off x="5280659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9699674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554350" y="4572001"/>
              <a:ext cx="1041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……</a:t>
              </a:r>
              <a:endParaRPr lang="zh-CN" altLang="en-US" sz="3200" b="1" dirty="0"/>
            </a:p>
          </p:txBody>
        </p:sp>
        <p:cxnSp>
          <p:nvCxnSpPr>
            <p:cNvPr id="31" name="曲线连接符 30"/>
            <p:cNvCxnSpPr>
              <a:stCxn id="18" idx="3"/>
              <a:endCxn id="19" idx="3"/>
            </p:cNvCxnSpPr>
            <p:nvPr/>
          </p:nvCxnSpPr>
          <p:spPr>
            <a:xfrm rot="16200000" flipH="1">
              <a:off x="2460967" y="4368898"/>
              <a:ext cx="12700" cy="2009921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9" idx="3"/>
              <a:endCxn id="21" idx="3"/>
            </p:cNvCxnSpPr>
            <p:nvPr/>
          </p:nvCxnSpPr>
          <p:spPr>
            <a:xfrm rot="16200000" flipH="1">
              <a:off x="4637063" y="4202724"/>
              <a:ext cx="12700" cy="2342270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21" idx="3"/>
              <a:endCxn id="22" idx="3"/>
            </p:cNvCxnSpPr>
            <p:nvPr/>
          </p:nvCxnSpPr>
          <p:spPr>
            <a:xfrm rot="16200000" flipH="1">
              <a:off x="8017705" y="3164351"/>
              <a:ext cx="12700" cy="4419015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流程图: 文档 39"/>
            <p:cNvSpPr/>
            <p:nvPr/>
          </p:nvSpPr>
          <p:spPr>
            <a:xfrm>
              <a:off x="991771" y="2029263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(0,1,21)</a:t>
              </a:r>
            </a:p>
            <a:p>
              <a:pPr algn="ctr"/>
              <a:r>
                <a:rPr lang="en-US" altLang="zh-CN" dirty="0" smtClean="0"/>
                <a:t>(0,11,10)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42" name="直接连接符 41"/>
            <p:cNvCxnSpPr>
              <a:stCxn id="40" idx="3"/>
              <a:endCxn id="8" idx="1"/>
            </p:cNvCxnSpPr>
            <p:nvPr/>
          </p:nvCxnSpPr>
          <p:spPr>
            <a:xfrm>
              <a:off x="2046849" y="2532184"/>
              <a:ext cx="105508" cy="414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流程图: 文档 43"/>
            <p:cNvSpPr/>
            <p:nvPr/>
          </p:nvSpPr>
          <p:spPr>
            <a:xfrm>
              <a:off x="5950634" y="2029263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(0,2,18)</a:t>
              </a:r>
            </a:p>
            <a:p>
              <a:pPr algn="ctr"/>
              <a:r>
                <a:rPr lang="en-US" altLang="zh-CN" dirty="0" smtClean="0"/>
                <a:t>(0,19,10)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45" name="流程图: 文档 44"/>
            <p:cNvSpPr/>
            <p:nvPr/>
          </p:nvSpPr>
          <p:spPr>
            <a:xfrm>
              <a:off x="10114671" y="2029262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(0,10,7)</a:t>
              </a:r>
            </a:p>
            <a:p>
              <a:pPr algn="ctr"/>
              <a:r>
                <a:rPr lang="en-US" altLang="zh-CN" dirty="0" smtClean="0"/>
                <a:t>(0,37,1)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47" name="直接连接符 46"/>
            <p:cNvCxnSpPr>
              <a:stCxn id="44" idx="1"/>
              <a:endCxn id="9" idx="3"/>
            </p:cNvCxnSpPr>
            <p:nvPr/>
          </p:nvCxnSpPr>
          <p:spPr>
            <a:xfrm flipH="1">
              <a:off x="5739618" y="2532184"/>
              <a:ext cx="211016" cy="414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5" idx="1"/>
              <a:endCxn id="10" idx="3"/>
            </p:cNvCxnSpPr>
            <p:nvPr/>
          </p:nvCxnSpPr>
          <p:spPr>
            <a:xfrm flipH="1">
              <a:off x="9903655" y="2532183"/>
              <a:ext cx="211016" cy="414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8" idx="2"/>
              <a:endCxn id="18" idx="1"/>
            </p:cNvCxnSpPr>
            <p:nvPr/>
          </p:nvCxnSpPr>
          <p:spPr>
            <a:xfrm flipH="1">
              <a:off x="1456007" y="3362178"/>
              <a:ext cx="1371599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9" idx="2"/>
              <a:endCxn id="21" idx="1"/>
            </p:cNvCxnSpPr>
            <p:nvPr/>
          </p:nvCxnSpPr>
          <p:spPr>
            <a:xfrm>
              <a:off x="5064369" y="3362178"/>
              <a:ext cx="743829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0" idx="2"/>
              <a:endCxn id="22" idx="1"/>
            </p:cNvCxnSpPr>
            <p:nvPr/>
          </p:nvCxnSpPr>
          <p:spPr>
            <a:xfrm>
              <a:off x="9228406" y="3362178"/>
              <a:ext cx="998807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4459458" y="617678"/>
              <a:ext cx="1055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676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104105" y="1689100"/>
            <a:ext cx="8538495" cy="3557214"/>
            <a:chOff x="2104105" y="1689100"/>
            <a:chExt cx="8538495" cy="3557214"/>
          </a:xfrm>
        </p:grpSpPr>
        <p:grpSp>
          <p:nvGrpSpPr>
            <p:cNvPr id="86" name="组合 85"/>
            <p:cNvGrpSpPr/>
            <p:nvPr/>
          </p:nvGrpSpPr>
          <p:grpSpPr>
            <a:xfrm>
              <a:off x="2104105" y="1689100"/>
              <a:ext cx="8538495" cy="3557214"/>
              <a:chOff x="2104105" y="1689100"/>
              <a:chExt cx="8538495" cy="3557214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104105" y="3632200"/>
                <a:ext cx="8538495" cy="1614114"/>
                <a:chOff x="1608804" y="3962400"/>
                <a:chExt cx="9393025" cy="1868114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1608804" y="3962400"/>
                  <a:ext cx="9393025" cy="1868114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流程图: 接点 4"/>
                <p:cNvSpPr/>
                <p:nvPr/>
              </p:nvSpPr>
              <p:spPr>
                <a:xfrm>
                  <a:off x="6891564" y="509346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流程图: 接点 5"/>
                <p:cNvSpPr/>
                <p:nvPr/>
              </p:nvSpPr>
              <p:spPr>
                <a:xfrm>
                  <a:off x="3517900" y="469053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流程图: 接点 6"/>
                <p:cNvSpPr/>
                <p:nvPr/>
              </p:nvSpPr>
              <p:spPr>
                <a:xfrm>
                  <a:off x="7712996" y="481103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流程图: 接点 7"/>
                <p:cNvSpPr/>
                <p:nvPr/>
              </p:nvSpPr>
              <p:spPr>
                <a:xfrm>
                  <a:off x="3879850" y="511485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流程图: 接点 8"/>
                <p:cNvSpPr/>
                <p:nvPr/>
              </p:nvSpPr>
              <p:spPr>
                <a:xfrm>
                  <a:off x="4279900" y="469499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流程图: 接点 9"/>
                <p:cNvSpPr/>
                <p:nvPr/>
              </p:nvSpPr>
              <p:spPr>
                <a:xfrm>
                  <a:off x="4483100" y="5307318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流程图: 接点 15"/>
                <p:cNvSpPr/>
                <p:nvPr/>
              </p:nvSpPr>
              <p:spPr>
                <a:xfrm>
                  <a:off x="4940300" y="460511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流程图: 接点 16"/>
                <p:cNvSpPr/>
                <p:nvPr/>
              </p:nvSpPr>
              <p:spPr>
                <a:xfrm>
                  <a:off x="5302468" y="502050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流程图: 接点 17"/>
                <p:cNvSpPr/>
                <p:nvPr/>
              </p:nvSpPr>
              <p:spPr>
                <a:xfrm>
                  <a:off x="7024914" y="4492402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流程图: 接点 18"/>
                <p:cNvSpPr/>
                <p:nvPr/>
              </p:nvSpPr>
              <p:spPr>
                <a:xfrm>
                  <a:off x="5788946" y="4587575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流程图: 接点 19"/>
                <p:cNvSpPr/>
                <p:nvPr/>
              </p:nvSpPr>
              <p:spPr>
                <a:xfrm>
                  <a:off x="6305316" y="4887539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流程图: 接点 20"/>
                <p:cNvSpPr/>
                <p:nvPr/>
              </p:nvSpPr>
              <p:spPr>
                <a:xfrm>
                  <a:off x="7376212" y="529938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流程图: 接点 21"/>
                <p:cNvSpPr/>
                <p:nvPr/>
              </p:nvSpPr>
              <p:spPr>
                <a:xfrm>
                  <a:off x="8417612" y="463511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流程图: 接点 22"/>
                <p:cNvSpPr/>
                <p:nvPr/>
              </p:nvSpPr>
              <p:spPr>
                <a:xfrm>
                  <a:off x="8080828" y="512346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流程图: 接点 23"/>
                <p:cNvSpPr/>
                <p:nvPr/>
              </p:nvSpPr>
              <p:spPr>
                <a:xfrm>
                  <a:off x="5929656" y="5329388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流程图: 接点 24"/>
                <p:cNvSpPr/>
                <p:nvPr/>
              </p:nvSpPr>
              <p:spPr>
                <a:xfrm>
                  <a:off x="8657434" y="5086655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流程图: 接点 25"/>
                <p:cNvSpPr/>
                <p:nvPr/>
              </p:nvSpPr>
              <p:spPr>
                <a:xfrm>
                  <a:off x="7776626" y="437806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流程图: 接点 26"/>
                <p:cNvSpPr/>
                <p:nvPr/>
              </p:nvSpPr>
              <p:spPr>
                <a:xfrm>
                  <a:off x="9137210" y="454637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流程图: 接点 29"/>
                <p:cNvSpPr/>
                <p:nvPr/>
              </p:nvSpPr>
              <p:spPr>
                <a:xfrm>
                  <a:off x="3901311" y="428648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2" name="直接连接符 31"/>
                <p:cNvCxnSpPr>
                  <a:stCxn id="6" idx="7"/>
                  <a:endCxn id="30" idx="3"/>
                </p:cNvCxnSpPr>
                <p:nvPr/>
              </p:nvCxnSpPr>
              <p:spPr>
                <a:xfrm flipV="1">
                  <a:off x="3691342" y="4462246"/>
                  <a:ext cx="239727" cy="2584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6" idx="5"/>
                  <a:endCxn id="8" idx="1"/>
                </p:cNvCxnSpPr>
                <p:nvPr/>
              </p:nvCxnSpPr>
              <p:spPr>
                <a:xfrm>
                  <a:off x="3691342" y="4866301"/>
                  <a:ext cx="218266" cy="27870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30" idx="5"/>
                  <a:endCxn id="9" idx="1"/>
                </p:cNvCxnSpPr>
                <p:nvPr/>
              </p:nvCxnSpPr>
              <p:spPr>
                <a:xfrm>
                  <a:off x="4074753" y="4462246"/>
                  <a:ext cx="234905" cy="2629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10" idx="7"/>
                </p:cNvCxnSpPr>
                <p:nvPr/>
              </p:nvCxnSpPr>
              <p:spPr>
                <a:xfrm flipV="1">
                  <a:off x="4656542" y="4825746"/>
                  <a:ext cx="327974" cy="5117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>
                  <a:stCxn id="9" idx="6"/>
                  <a:endCxn id="16" idx="2"/>
                </p:cNvCxnSpPr>
                <p:nvPr/>
              </p:nvCxnSpPr>
              <p:spPr>
                <a:xfrm flipV="1">
                  <a:off x="4483100" y="4708071"/>
                  <a:ext cx="457200" cy="898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endCxn id="10" idx="0"/>
                </p:cNvCxnSpPr>
                <p:nvPr/>
              </p:nvCxnSpPr>
              <p:spPr>
                <a:xfrm>
                  <a:off x="4396379" y="4924725"/>
                  <a:ext cx="188321" cy="3825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endCxn id="19" idx="2"/>
                </p:cNvCxnSpPr>
                <p:nvPr/>
              </p:nvCxnSpPr>
              <p:spPr>
                <a:xfrm flipV="1">
                  <a:off x="5157958" y="4690536"/>
                  <a:ext cx="630988" cy="32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16" idx="4"/>
                  <a:endCxn id="17" idx="1"/>
                </p:cNvCxnSpPr>
                <p:nvPr/>
              </p:nvCxnSpPr>
              <p:spPr>
                <a:xfrm>
                  <a:off x="5041900" y="4811031"/>
                  <a:ext cx="290326" cy="2396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>
                  <a:stCxn id="17" idx="6"/>
                  <a:endCxn id="20" idx="2"/>
                </p:cNvCxnSpPr>
                <p:nvPr/>
              </p:nvCxnSpPr>
              <p:spPr>
                <a:xfrm flipV="1">
                  <a:off x="5505668" y="4990500"/>
                  <a:ext cx="799648" cy="1329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>
                  <a:stCxn id="19" idx="6"/>
                  <a:endCxn id="20" idx="1"/>
                </p:cNvCxnSpPr>
                <p:nvPr/>
              </p:nvCxnSpPr>
              <p:spPr>
                <a:xfrm>
                  <a:off x="5992146" y="4690536"/>
                  <a:ext cx="342928" cy="2271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>
                  <a:stCxn id="20" idx="3"/>
                  <a:endCxn id="24" idx="7"/>
                </p:cNvCxnSpPr>
                <p:nvPr/>
              </p:nvCxnSpPr>
              <p:spPr>
                <a:xfrm flipH="1">
                  <a:off x="6103098" y="5063304"/>
                  <a:ext cx="231976" cy="2962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>
                  <a:stCxn id="24" idx="6"/>
                  <a:endCxn id="5" idx="3"/>
                </p:cNvCxnSpPr>
                <p:nvPr/>
              </p:nvCxnSpPr>
              <p:spPr>
                <a:xfrm flipV="1">
                  <a:off x="6132856" y="5269225"/>
                  <a:ext cx="788466" cy="1631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>
                  <a:stCxn id="20" idx="7"/>
                </p:cNvCxnSpPr>
                <p:nvPr/>
              </p:nvCxnSpPr>
              <p:spPr>
                <a:xfrm flipV="1">
                  <a:off x="6478758" y="4649336"/>
                  <a:ext cx="541363" cy="2683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>
                  <a:stCxn id="18" idx="7"/>
                  <a:endCxn id="26" idx="2"/>
                </p:cNvCxnSpPr>
                <p:nvPr/>
              </p:nvCxnSpPr>
              <p:spPr>
                <a:xfrm flipV="1">
                  <a:off x="7198356" y="4481021"/>
                  <a:ext cx="578270" cy="415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>
                  <a:stCxn id="18" idx="6"/>
                  <a:endCxn id="7" idx="1"/>
                </p:cNvCxnSpPr>
                <p:nvPr/>
              </p:nvCxnSpPr>
              <p:spPr>
                <a:xfrm>
                  <a:off x="7228114" y="4595363"/>
                  <a:ext cx="514640" cy="2458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>
                  <a:stCxn id="7" idx="3"/>
                  <a:endCxn id="21" idx="7"/>
                </p:cNvCxnSpPr>
                <p:nvPr/>
              </p:nvCxnSpPr>
              <p:spPr>
                <a:xfrm flipH="1">
                  <a:off x="7549654" y="4986796"/>
                  <a:ext cx="193100" cy="34274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>
                  <a:stCxn id="7" idx="7"/>
                  <a:endCxn id="22" idx="2"/>
                </p:cNvCxnSpPr>
                <p:nvPr/>
              </p:nvCxnSpPr>
              <p:spPr>
                <a:xfrm flipV="1">
                  <a:off x="7886438" y="4738078"/>
                  <a:ext cx="531174" cy="1031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endCxn id="27" idx="2"/>
                </p:cNvCxnSpPr>
                <p:nvPr/>
              </p:nvCxnSpPr>
              <p:spPr>
                <a:xfrm flipV="1">
                  <a:off x="8620812" y="4649337"/>
                  <a:ext cx="516398" cy="758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22" idx="5"/>
                  <a:endCxn id="25" idx="0"/>
                </p:cNvCxnSpPr>
                <p:nvPr/>
              </p:nvCxnSpPr>
              <p:spPr>
                <a:xfrm>
                  <a:off x="8591054" y="4810882"/>
                  <a:ext cx="167980" cy="27577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7" idx="5"/>
                  <a:endCxn id="23" idx="1"/>
                </p:cNvCxnSpPr>
                <p:nvPr/>
              </p:nvCxnSpPr>
              <p:spPr>
                <a:xfrm>
                  <a:off x="7886438" y="4986796"/>
                  <a:ext cx="224148" cy="1668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圆角矩形 71"/>
              <p:cNvSpPr/>
              <p:nvPr/>
            </p:nvSpPr>
            <p:spPr>
              <a:xfrm>
                <a:off x="3481978" y="1689100"/>
                <a:ext cx="1420453" cy="863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计算节点</a:t>
                </a:r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7440181" y="1689100"/>
                <a:ext cx="1420453" cy="863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计算节点</a:t>
                </a:r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cxnSp>
            <p:nvCxnSpPr>
              <p:cNvPr id="78" name="曲线连接符 77"/>
              <p:cNvCxnSpPr>
                <a:stCxn id="72" idx="2"/>
              </p:cNvCxnSpPr>
              <p:nvPr/>
            </p:nvCxnSpPr>
            <p:spPr>
              <a:xfrm rot="16200000" flipH="1">
                <a:off x="4194040" y="2550864"/>
                <a:ext cx="1733781" cy="1737451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曲线连接符 80"/>
              <p:cNvCxnSpPr>
                <a:stCxn id="73" idx="2"/>
              </p:cNvCxnSpPr>
              <p:nvPr/>
            </p:nvCxnSpPr>
            <p:spPr>
              <a:xfrm rot="5400000">
                <a:off x="6277560" y="2420696"/>
                <a:ext cx="1740845" cy="2004852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曲线连接符 82"/>
              <p:cNvCxnSpPr>
                <a:stCxn id="19" idx="0"/>
                <a:endCxn id="72" idx="3"/>
              </p:cNvCxnSpPr>
              <p:nvPr/>
            </p:nvCxnSpPr>
            <p:spPr>
              <a:xfrm rot="16200000" flipV="1">
                <a:off x="4423638" y="2599693"/>
                <a:ext cx="2051472" cy="109388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曲线连接符 84"/>
              <p:cNvCxnSpPr>
                <a:stCxn id="19" idx="0"/>
                <a:endCxn id="73" idx="1"/>
              </p:cNvCxnSpPr>
              <p:nvPr/>
            </p:nvCxnSpPr>
            <p:spPr>
              <a:xfrm rot="5400000" flipH="1" flipV="1">
                <a:off x="5692512" y="2424704"/>
                <a:ext cx="2051472" cy="144386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5957903" y="3884297"/>
                  <a:ext cx="835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 smtClean="0"/>
                    <a:t>&lt;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altLang="zh-CN" dirty="0" smtClean="0"/>
                    <a:t>&gt;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903" y="3884297"/>
                  <a:ext cx="83562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839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49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1284418" y="1462484"/>
            <a:ext cx="9444536" cy="4520248"/>
            <a:chOff x="1284418" y="1462484"/>
            <a:chExt cx="9444536" cy="4520248"/>
          </a:xfrm>
        </p:grpSpPr>
        <p:sp>
          <p:nvSpPr>
            <p:cNvPr id="4" name="流程图: 接点 3"/>
            <p:cNvSpPr/>
            <p:nvPr/>
          </p:nvSpPr>
          <p:spPr>
            <a:xfrm>
              <a:off x="2667000" y="26527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接点 4"/>
            <p:cNvSpPr/>
            <p:nvPr/>
          </p:nvSpPr>
          <p:spPr>
            <a:xfrm>
              <a:off x="3501583" y="1620838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" name="流程图: 接点 5"/>
            <p:cNvSpPr/>
            <p:nvPr/>
          </p:nvSpPr>
          <p:spPr>
            <a:xfrm>
              <a:off x="2133600" y="1462484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7" name="流程图: 接点 6"/>
            <p:cNvSpPr/>
            <p:nvPr/>
          </p:nvSpPr>
          <p:spPr>
            <a:xfrm>
              <a:off x="1284418" y="2663826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8" name="下箭头 7"/>
            <p:cNvSpPr/>
            <p:nvPr/>
          </p:nvSpPr>
          <p:spPr>
            <a:xfrm rot="2170659">
              <a:off x="3225045" y="2012857"/>
              <a:ext cx="239193" cy="7332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 rot="20561429">
              <a:off x="2449699" y="1994317"/>
              <a:ext cx="265883" cy="7024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6200000">
              <a:off x="2091128" y="2512883"/>
              <a:ext cx="251761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/>
            <p:cNvSpPr/>
            <p:nvPr/>
          </p:nvSpPr>
          <p:spPr>
            <a:xfrm>
              <a:off x="2660170" y="3653257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" name="流程图: 接点 11"/>
            <p:cNvSpPr/>
            <p:nvPr/>
          </p:nvSpPr>
          <p:spPr>
            <a:xfrm>
              <a:off x="3429597" y="4799631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流程图: 接点 12"/>
            <p:cNvSpPr/>
            <p:nvPr/>
          </p:nvSpPr>
          <p:spPr>
            <a:xfrm>
              <a:off x="1870118" y="47604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4" name="流程图: 接点 13"/>
            <p:cNvSpPr/>
            <p:nvPr/>
          </p:nvSpPr>
          <p:spPr>
            <a:xfrm>
              <a:off x="1287253" y="3689889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5" name="下箭头 14"/>
            <p:cNvSpPr/>
            <p:nvPr/>
          </p:nvSpPr>
          <p:spPr>
            <a:xfrm rot="8895123">
              <a:off x="3188977" y="4070707"/>
              <a:ext cx="219813" cy="8051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下箭头 15"/>
            <p:cNvSpPr/>
            <p:nvPr/>
          </p:nvSpPr>
          <p:spPr>
            <a:xfrm rot="13067407">
              <a:off x="2407434" y="4056796"/>
              <a:ext cx="237788" cy="7937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下箭头 16"/>
            <p:cNvSpPr/>
            <p:nvPr/>
          </p:nvSpPr>
          <p:spPr>
            <a:xfrm rot="16200000">
              <a:off x="2122130" y="3534444"/>
              <a:ext cx="219085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5106670" y="2077407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下箭头 32"/>
            <p:cNvSpPr/>
            <p:nvPr/>
          </p:nvSpPr>
          <p:spPr>
            <a:xfrm>
              <a:off x="5883910" y="2056359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下箭头 33"/>
            <p:cNvSpPr/>
            <p:nvPr/>
          </p:nvSpPr>
          <p:spPr>
            <a:xfrm>
              <a:off x="6661150" y="2060738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下箭头 34"/>
            <p:cNvSpPr/>
            <p:nvPr/>
          </p:nvSpPr>
          <p:spPr>
            <a:xfrm rot="10800000">
              <a:off x="5106670" y="3652481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下箭头 35"/>
            <p:cNvSpPr/>
            <p:nvPr/>
          </p:nvSpPr>
          <p:spPr>
            <a:xfrm rot="10800000">
              <a:off x="5894566" y="3672090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下箭头 36"/>
            <p:cNvSpPr/>
            <p:nvPr/>
          </p:nvSpPr>
          <p:spPr>
            <a:xfrm rot="10800000">
              <a:off x="6671806" y="3652481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接点 37"/>
            <p:cNvSpPr/>
            <p:nvPr/>
          </p:nvSpPr>
          <p:spPr>
            <a:xfrm>
              <a:off x="5797550" y="2899569"/>
              <a:ext cx="508000" cy="493713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106669" y="2746036"/>
              <a:ext cx="18897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5106669" y="3648102"/>
              <a:ext cx="2037081" cy="4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4"/>
            </p:cNvCxnSpPr>
            <p:nvPr/>
          </p:nvCxnSpPr>
          <p:spPr>
            <a:xfrm>
              <a:off x="6051550" y="3393282"/>
              <a:ext cx="0" cy="254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3" idx="2"/>
              <a:endCxn id="38" idx="0"/>
            </p:cNvCxnSpPr>
            <p:nvPr/>
          </p:nvCxnSpPr>
          <p:spPr>
            <a:xfrm>
              <a:off x="6051550" y="2724988"/>
              <a:ext cx="0" cy="174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接点 47"/>
            <p:cNvSpPr/>
            <p:nvPr/>
          </p:nvSpPr>
          <p:spPr>
            <a:xfrm>
              <a:off x="9312212" y="26527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9" name="流程图: 接点 48"/>
            <p:cNvSpPr/>
            <p:nvPr/>
          </p:nvSpPr>
          <p:spPr>
            <a:xfrm>
              <a:off x="10146795" y="1620838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8778812" y="1462484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1" name="流程图: 接点 50"/>
            <p:cNvSpPr/>
            <p:nvPr/>
          </p:nvSpPr>
          <p:spPr>
            <a:xfrm>
              <a:off x="7929630" y="2663826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52" name="下箭头 51"/>
            <p:cNvSpPr/>
            <p:nvPr/>
          </p:nvSpPr>
          <p:spPr>
            <a:xfrm rot="13150613">
              <a:off x="9870257" y="2012857"/>
              <a:ext cx="239193" cy="7332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下箭头 52"/>
            <p:cNvSpPr/>
            <p:nvPr/>
          </p:nvSpPr>
          <p:spPr>
            <a:xfrm rot="9501256">
              <a:off x="9155326" y="1990681"/>
              <a:ext cx="238767" cy="6813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下箭头 53"/>
            <p:cNvSpPr/>
            <p:nvPr/>
          </p:nvSpPr>
          <p:spPr>
            <a:xfrm rot="5400000">
              <a:off x="8743671" y="2520214"/>
              <a:ext cx="251761" cy="7809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接点 54"/>
            <p:cNvSpPr/>
            <p:nvPr/>
          </p:nvSpPr>
          <p:spPr>
            <a:xfrm>
              <a:off x="9305382" y="3653257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6" name="流程图: 接点 55"/>
            <p:cNvSpPr/>
            <p:nvPr/>
          </p:nvSpPr>
          <p:spPr>
            <a:xfrm>
              <a:off x="10074809" y="4799631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7" name="流程图: 接点 56"/>
            <p:cNvSpPr/>
            <p:nvPr/>
          </p:nvSpPr>
          <p:spPr>
            <a:xfrm>
              <a:off x="8515330" y="47604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8" name="流程图: 接点 57"/>
            <p:cNvSpPr/>
            <p:nvPr/>
          </p:nvSpPr>
          <p:spPr>
            <a:xfrm>
              <a:off x="7932465" y="3689889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9" name="下箭头 58"/>
            <p:cNvSpPr/>
            <p:nvPr/>
          </p:nvSpPr>
          <p:spPr>
            <a:xfrm rot="19536498">
              <a:off x="9834189" y="4070707"/>
              <a:ext cx="219813" cy="8051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下箭头 59"/>
            <p:cNvSpPr/>
            <p:nvPr/>
          </p:nvSpPr>
          <p:spPr>
            <a:xfrm rot="2224102">
              <a:off x="9052646" y="4056796"/>
              <a:ext cx="237788" cy="7937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下箭头 60"/>
            <p:cNvSpPr/>
            <p:nvPr/>
          </p:nvSpPr>
          <p:spPr>
            <a:xfrm rot="5400000">
              <a:off x="8767342" y="3534444"/>
              <a:ext cx="219085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870118" y="5613400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(1) Gather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489605" y="5613400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(2) Apply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913245" y="5599043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(3) Scatter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298883" y="2692013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313137" y="3618702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450948" y="2961133"/>
              <a:ext cx="101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主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9978254" y="2604748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978254" y="3510205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510342"/>
              </p:ext>
            </p:extLst>
          </p:nvPr>
        </p:nvGraphicFramePr>
        <p:xfrm>
          <a:off x="1751527" y="991673"/>
          <a:ext cx="6630473" cy="3808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6473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211274"/>
              </p:ext>
            </p:extLst>
          </p:nvPr>
        </p:nvGraphicFramePr>
        <p:xfrm>
          <a:off x="2755900" y="838200"/>
          <a:ext cx="7289800" cy="519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684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C:\Users\SkyDream\Desktop\毕业设计\GraduationThesis\post-graduate paper\图片\tc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507" y="5337977"/>
            <a:ext cx="2947670" cy="1414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组合 95"/>
          <p:cNvGrpSpPr/>
          <p:nvPr/>
        </p:nvGrpSpPr>
        <p:grpSpPr>
          <a:xfrm>
            <a:off x="903573" y="1621727"/>
            <a:ext cx="7826151" cy="3523436"/>
            <a:chOff x="903573" y="1621727"/>
            <a:chExt cx="7826151" cy="3523436"/>
          </a:xfrm>
        </p:grpSpPr>
        <p:grpSp>
          <p:nvGrpSpPr>
            <p:cNvPr id="2" name="组合 1"/>
            <p:cNvGrpSpPr/>
            <p:nvPr/>
          </p:nvGrpSpPr>
          <p:grpSpPr>
            <a:xfrm>
              <a:off x="903573" y="1645919"/>
              <a:ext cx="3391563" cy="2302183"/>
              <a:chOff x="2858982" y="1492250"/>
              <a:chExt cx="3675979" cy="2540016"/>
            </a:xfrm>
          </p:grpSpPr>
          <p:sp>
            <p:nvSpPr>
              <p:cNvPr id="4" name="流程图: 联系 3"/>
              <p:cNvSpPr/>
              <p:nvPr/>
            </p:nvSpPr>
            <p:spPr>
              <a:xfrm>
                <a:off x="2858982" y="1550166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" name="流程图: 联系 5"/>
              <p:cNvSpPr/>
              <p:nvPr/>
            </p:nvSpPr>
            <p:spPr>
              <a:xfrm>
                <a:off x="2858982" y="3081279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" name="流程图: 联系 4"/>
              <p:cNvSpPr/>
              <p:nvPr/>
            </p:nvSpPr>
            <p:spPr>
              <a:xfrm>
                <a:off x="3630652" y="2328530"/>
                <a:ext cx="569148" cy="567385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 w="0"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流程图: 联系 6"/>
              <p:cNvSpPr/>
              <p:nvPr/>
            </p:nvSpPr>
            <p:spPr>
              <a:xfrm>
                <a:off x="3831875" y="346488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流程图: 联系 7"/>
              <p:cNvSpPr/>
              <p:nvPr/>
            </p:nvSpPr>
            <p:spPr>
              <a:xfrm>
                <a:off x="4781284" y="2324047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流程图: 联系 8"/>
              <p:cNvSpPr/>
              <p:nvPr/>
            </p:nvSpPr>
            <p:spPr>
              <a:xfrm>
                <a:off x="4199800" y="1492250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流程图: 联系 9"/>
              <p:cNvSpPr/>
              <p:nvPr/>
            </p:nvSpPr>
            <p:spPr>
              <a:xfrm>
                <a:off x="5668902" y="344560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流程图: 联系 10"/>
              <p:cNvSpPr/>
              <p:nvPr/>
            </p:nvSpPr>
            <p:spPr>
              <a:xfrm>
                <a:off x="5965813" y="2451875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2" name="直接连接符 11"/>
              <p:cNvCxnSpPr>
                <a:stCxn id="9" idx="2"/>
                <a:endCxn id="4" idx="6"/>
              </p:cNvCxnSpPr>
              <p:nvPr/>
            </p:nvCxnSpPr>
            <p:spPr>
              <a:xfrm flipH="1">
                <a:off x="3428130" y="1775943"/>
                <a:ext cx="771670" cy="5791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直接连接符 12"/>
              <p:cNvCxnSpPr>
                <a:stCxn id="6" idx="5"/>
                <a:endCxn id="7" idx="2"/>
              </p:cNvCxnSpPr>
              <p:nvPr/>
            </p:nvCxnSpPr>
            <p:spPr>
              <a:xfrm>
                <a:off x="3344780" y="3565572"/>
                <a:ext cx="487095" cy="18300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直接连接符 13"/>
              <p:cNvCxnSpPr>
                <a:stCxn id="5" idx="7"/>
                <a:endCxn id="9" idx="3"/>
              </p:cNvCxnSpPr>
              <p:nvPr/>
            </p:nvCxnSpPr>
            <p:spPr>
              <a:xfrm flipV="1">
                <a:off x="4116449" y="1976543"/>
                <a:ext cx="166701" cy="435079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直接连接符 14"/>
              <p:cNvCxnSpPr>
                <a:stCxn id="8" idx="6"/>
                <a:endCxn id="11" idx="2"/>
              </p:cNvCxnSpPr>
              <p:nvPr/>
            </p:nvCxnSpPr>
            <p:spPr>
              <a:xfrm>
                <a:off x="5350432" y="2607740"/>
                <a:ext cx="615380" cy="127828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直接连接符 15"/>
              <p:cNvCxnSpPr>
                <a:stCxn id="8" idx="5"/>
                <a:endCxn id="10" idx="1"/>
              </p:cNvCxnSpPr>
              <p:nvPr/>
            </p:nvCxnSpPr>
            <p:spPr>
              <a:xfrm>
                <a:off x="5267082" y="2808340"/>
                <a:ext cx="485170" cy="720353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直接连接符 16"/>
              <p:cNvCxnSpPr>
                <a:stCxn id="11" idx="3"/>
                <a:endCxn id="7" idx="6"/>
              </p:cNvCxnSpPr>
              <p:nvPr/>
            </p:nvCxnSpPr>
            <p:spPr>
              <a:xfrm flipH="1">
                <a:off x="4401023" y="2936168"/>
                <a:ext cx="1648140" cy="812406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直接连接符 20"/>
              <p:cNvCxnSpPr>
                <a:stCxn id="9" idx="5"/>
                <a:endCxn id="8" idx="0"/>
              </p:cNvCxnSpPr>
              <p:nvPr/>
            </p:nvCxnSpPr>
            <p:spPr>
              <a:xfrm>
                <a:off x="4685598" y="1976543"/>
                <a:ext cx="380261" cy="347504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直接连接符 21"/>
              <p:cNvCxnSpPr>
                <a:stCxn id="5" idx="4"/>
                <a:endCxn id="7" idx="0"/>
              </p:cNvCxnSpPr>
              <p:nvPr/>
            </p:nvCxnSpPr>
            <p:spPr>
              <a:xfrm>
                <a:off x="3915226" y="2895915"/>
                <a:ext cx="201224" cy="56896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直接连接符 22"/>
              <p:cNvCxnSpPr>
                <a:stCxn id="7" idx="7"/>
                <a:endCxn id="8" idx="4"/>
              </p:cNvCxnSpPr>
              <p:nvPr/>
            </p:nvCxnSpPr>
            <p:spPr>
              <a:xfrm flipV="1">
                <a:off x="4317673" y="2891432"/>
                <a:ext cx="748185" cy="65654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1" name="流程图: 联系 3"/>
            <p:cNvSpPr/>
            <p:nvPr/>
          </p:nvSpPr>
          <p:spPr>
            <a:xfrm>
              <a:off x="5338161" y="1674220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流程图: 联系 5"/>
            <p:cNvSpPr/>
            <p:nvPr/>
          </p:nvSpPr>
          <p:spPr>
            <a:xfrm>
              <a:off x="5338161" y="306196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3" name="流程图: 联系 4"/>
            <p:cNvSpPr/>
            <p:nvPr/>
          </p:nvSpPr>
          <p:spPr>
            <a:xfrm>
              <a:off x="6050126" y="2379702"/>
              <a:ext cx="525112" cy="51425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流程图: 联系 6"/>
            <p:cNvSpPr/>
            <p:nvPr/>
          </p:nvSpPr>
          <p:spPr>
            <a:xfrm>
              <a:off x="6235780" y="3409652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5" name="流程图: 联系 7"/>
            <p:cNvSpPr/>
            <p:nvPr/>
          </p:nvSpPr>
          <p:spPr>
            <a:xfrm>
              <a:off x="7111732" y="2375639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6" name="流程图: 联系 8"/>
            <p:cNvSpPr/>
            <p:nvPr/>
          </p:nvSpPr>
          <p:spPr>
            <a:xfrm>
              <a:off x="6575238" y="162172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7" name="流程图: 联系 9"/>
            <p:cNvSpPr/>
            <p:nvPr/>
          </p:nvSpPr>
          <p:spPr>
            <a:xfrm>
              <a:off x="7930673" y="339217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流程图: 联系 10"/>
            <p:cNvSpPr/>
            <p:nvPr/>
          </p:nvSpPr>
          <p:spPr>
            <a:xfrm>
              <a:off x="8204612" y="249149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59" name="直接连接符 58"/>
            <p:cNvCxnSpPr>
              <a:stCxn id="56" idx="2"/>
              <a:endCxn id="51" idx="6"/>
            </p:cNvCxnSpPr>
            <p:nvPr/>
          </p:nvCxnSpPr>
          <p:spPr>
            <a:xfrm flipH="1">
              <a:off x="5863273" y="1878857"/>
              <a:ext cx="711965" cy="5249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直接连接符 59"/>
            <p:cNvCxnSpPr>
              <a:stCxn id="52" idx="5"/>
              <a:endCxn id="54" idx="2"/>
            </p:cNvCxnSpPr>
            <p:nvPr/>
          </p:nvCxnSpPr>
          <p:spPr>
            <a:xfrm>
              <a:off x="5786372" y="3500915"/>
              <a:ext cx="449408" cy="1658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接连接符 60"/>
            <p:cNvCxnSpPr>
              <a:stCxn id="53" idx="7"/>
              <a:endCxn id="56" idx="3"/>
            </p:cNvCxnSpPr>
            <p:nvPr/>
          </p:nvCxnSpPr>
          <p:spPr>
            <a:xfrm flipV="1">
              <a:off x="6498336" y="2060673"/>
              <a:ext cx="153803" cy="39434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直接连接符 61"/>
            <p:cNvCxnSpPr>
              <a:stCxn id="55" idx="6"/>
              <a:endCxn id="58" idx="2"/>
            </p:cNvCxnSpPr>
            <p:nvPr/>
          </p:nvCxnSpPr>
          <p:spPr>
            <a:xfrm>
              <a:off x="7636844" y="2632769"/>
              <a:ext cx="567767" cy="115859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连接符 62"/>
            <p:cNvCxnSpPr>
              <a:stCxn id="55" idx="5"/>
              <a:endCxn id="57" idx="1"/>
            </p:cNvCxnSpPr>
            <p:nvPr/>
          </p:nvCxnSpPr>
          <p:spPr>
            <a:xfrm>
              <a:off x="7559943" y="2814586"/>
              <a:ext cx="447632" cy="65290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连接符 63"/>
            <p:cNvCxnSpPr>
              <a:stCxn id="58" idx="3"/>
              <a:endCxn id="89" idx="7"/>
            </p:cNvCxnSpPr>
            <p:nvPr/>
          </p:nvCxnSpPr>
          <p:spPr>
            <a:xfrm flipH="1">
              <a:off x="6682214" y="2930445"/>
              <a:ext cx="1599299" cy="545198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连接符 64"/>
            <p:cNvCxnSpPr>
              <a:stCxn id="56" idx="5"/>
              <a:endCxn id="55" idx="0"/>
            </p:cNvCxnSpPr>
            <p:nvPr/>
          </p:nvCxnSpPr>
          <p:spPr>
            <a:xfrm>
              <a:off x="7023449" y="2060673"/>
              <a:ext cx="350840" cy="314966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连接符 65"/>
            <p:cNvCxnSpPr>
              <a:stCxn id="53" idx="4"/>
              <a:endCxn id="54" idx="0"/>
            </p:cNvCxnSpPr>
            <p:nvPr/>
          </p:nvCxnSpPr>
          <p:spPr>
            <a:xfrm>
              <a:off x="6312682" y="2893961"/>
              <a:ext cx="185655" cy="51569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连接符 66"/>
            <p:cNvCxnSpPr>
              <a:stCxn id="54" idx="7"/>
              <a:endCxn id="55" idx="4"/>
            </p:cNvCxnSpPr>
            <p:nvPr/>
          </p:nvCxnSpPr>
          <p:spPr>
            <a:xfrm flipV="1">
              <a:off x="6683991" y="2889897"/>
              <a:ext cx="690297" cy="5950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流程图: 联系 6"/>
            <p:cNvSpPr/>
            <p:nvPr/>
          </p:nvSpPr>
          <p:spPr>
            <a:xfrm>
              <a:off x="4018854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8" name="流程图: 联系 9"/>
            <p:cNvSpPr/>
            <p:nvPr/>
          </p:nvSpPr>
          <p:spPr>
            <a:xfrm>
              <a:off x="4955245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0" name="直接箭头连接符 79"/>
            <p:cNvCxnSpPr>
              <a:stCxn id="76" idx="6"/>
              <a:endCxn id="78" idx="2"/>
            </p:cNvCxnSpPr>
            <p:nvPr/>
          </p:nvCxnSpPr>
          <p:spPr>
            <a:xfrm>
              <a:off x="4543966" y="4888034"/>
              <a:ext cx="411279" cy="0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左弧形箭头 80"/>
            <p:cNvSpPr/>
            <p:nvPr/>
          </p:nvSpPr>
          <p:spPr>
            <a:xfrm rot="17688594">
              <a:off x="2790350" y="3877277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2" name="左弧形箭头 81"/>
            <p:cNvSpPr/>
            <p:nvPr/>
          </p:nvSpPr>
          <p:spPr>
            <a:xfrm rot="14384352">
              <a:off x="6298114" y="3775056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9" name="流程图: 联系 6"/>
            <p:cNvSpPr/>
            <p:nvPr/>
          </p:nvSpPr>
          <p:spPr>
            <a:xfrm>
              <a:off x="6234003" y="3400332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0" name="流程图: 联系 9"/>
            <p:cNvSpPr/>
            <p:nvPr/>
          </p:nvSpPr>
          <p:spPr>
            <a:xfrm>
              <a:off x="7923474" y="3392177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1" name="直接箭头连接符 90"/>
            <p:cNvCxnSpPr>
              <a:stCxn id="89" idx="6"/>
              <a:endCxn id="90" idx="2"/>
            </p:cNvCxnSpPr>
            <p:nvPr/>
          </p:nvCxnSpPr>
          <p:spPr>
            <a:xfrm flipV="1">
              <a:off x="6759115" y="3649306"/>
              <a:ext cx="1164359" cy="8155"/>
            </a:xfrm>
            <a:prstGeom prst="straightConnector1">
              <a:avLst/>
            </a:prstGeom>
            <a:ln>
              <a:solidFill>
                <a:srgbClr val="ED7D3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0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69338" y="1362559"/>
            <a:ext cx="9487986" cy="3670465"/>
            <a:chOff x="569338" y="1362559"/>
            <a:chExt cx="9487986" cy="3670465"/>
          </a:xfrm>
        </p:grpSpPr>
        <p:sp>
          <p:nvSpPr>
            <p:cNvPr id="5" name="左弧形箭头 4"/>
            <p:cNvSpPr/>
            <p:nvPr/>
          </p:nvSpPr>
          <p:spPr>
            <a:xfrm rot="17688594">
              <a:off x="2790350" y="3877277"/>
              <a:ext cx="497753" cy="1530432"/>
            </a:xfrm>
            <a:prstGeom prst="curved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6" name="左弧形箭头 5"/>
            <p:cNvSpPr/>
            <p:nvPr/>
          </p:nvSpPr>
          <p:spPr>
            <a:xfrm rot="14384352">
              <a:off x="6826148" y="3823690"/>
              <a:ext cx="497753" cy="1530432"/>
            </a:xfrm>
            <a:prstGeom prst="curved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338" y="1362559"/>
              <a:ext cx="9487986" cy="36704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54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C:\Users\SkyDream\Desktop\毕业设计\GraduationThesis\post-graduate paper\图片\tc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507" y="5337977"/>
            <a:ext cx="2947670" cy="141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流程图: 联系 3"/>
          <p:cNvSpPr/>
          <p:nvPr/>
        </p:nvSpPr>
        <p:spPr>
          <a:xfrm>
            <a:off x="903573" y="1698412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903573" y="3086160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1615538" y="2403894"/>
            <a:ext cx="525112" cy="5142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801192" y="3433844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2677144" y="2399831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2140650" y="1645919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3496085" y="3416369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3770024" y="2515690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1428685" y="1903049"/>
            <a:ext cx="711965" cy="52493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1351784" y="3525107"/>
            <a:ext cx="449408" cy="16586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2063748" y="2084865"/>
            <a:ext cx="153803" cy="394341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3202256" y="2656961"/>
            <a:ext cx="567767" cy="115859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3125355" y="2838778"/>
            <a:ext cx="447632" cy="652903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2326304" y="2954637"/>
            <a:ext cx="1520621" cy="73633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9" idx="5"/>
            <a:endCxn id="8" idx="0"/>
          </p:cNvCxnSpPr>
          <p:nvPr/>
        </p:nvCxnSpPr>
        <p:spPr>
          <a:xfrm>
            <a:off x="2588861" y="2084865"/>
            <a:ext cx="350840" cy="314966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5" idx="4"/>
            <a:endCxn id="7" idx="0"/>
          </p:cNvCxnSpPr>
          <p:nvPr/>
        </p:nvCxnSpPr>
        <p:spPr>
          <a:xfrm>
            <a:off x="1878094" y="2918153"/>
            <a:ext cx="185655" cy="515691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7" idx="7"/>
            <a:endCxn id="8" idx="4"/>
          </p:cNvCxnSpPr>
          <p:nvPr/>
        </p:nvCxnSpPr>
        <p:spPr>
          <a:xfrm flipV="1">
            <a:off x="2249403" y="2914089"/>
            <a:ext cx="690297" cy="59506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6" name="流程图: 联系 6"/>
          <p:cNvSpPr/>
          <p:nvPr/>
        </p:nvSpPr>
        <p:spPr>
          <a:xfrm>
            <a:off x="4018854" y="4630905"/>
            <a:ext cx="525112" cy="514258"/>
          </a:xfrm>
          <a:prstGeom prst="flowChartConnector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8" name="流程图: 联系 9"/>
          <p:cNvSpPr/>
          <p:nvPr/>
        </p:nvSpPr>
        <p:spPr>
          <a:xfrm>
            <a:off x="4955245" y="4630905"/>
            <a:ext cx="525112" cy="514258"/>
          </a:xfrm>
          <a:prstGeom prst="flowChartConnector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0" name="直接箭头连接符 79"/>
          <p:cNvCxnSpPr>
            <a:stCxn id="76" idx="6"/>
            <a:endCxn id="78" idx="2"/>
          </p:cNvCxnSpPr>
          <p:nvPr/>
        </p:nvCxnSpPr>
        <p:spPr>
          <a:xfrm>
            <a:off x="4543966" y="4888034"/>
            <a:ext cx="4112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左弧形箭头 80"/>
          <p:cNvSpPr/>
          <p:nvPr/>
        </p:nvSpPr>
        <p:spPr>
          <a:xfrm rot="17688594">
            <a:off x="2790350" y="3877277"/>
            <a:ext cx="497753" cy="1530432"/>
          </a:xfrm>
          <a:prstGeom prst="curved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79606"/>
              </a:solidFill>
            </a:endParaRPr>
          </a:p>
        </p:txBody>
      </p:sp>
      <p:sp>
        <p:nvSpPr>
          <p:cNvPr id="82" name="左弧形箭头 81"/>
          <p:cNvSpPr/>
          <p:nvPr/>
        </p:nvSpPr>
        <p:spPr>
          <a:xfrm rot="14384352">
            <a:off x="6298114" y="3775056"/>
            <a:ext cx="497753" cy="1530432"/>
          </a:xfrm>
          <a:prstGeom prst="curved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79606"/>
              </a:solidFill>
            </a:endParaRPr>
          </a:p>
        </p:txBody>
      </p:sp>
      <p:sp>
        <p:nvSpPr>
          <p:cNvPr id="87" name="流程图: 联系 86"/>
          <p:cNvSpPr/>
          <p:nvPr/>
        </p:nvSpPr>
        <p:spPr>
          <a:xfrm>
            <a:off x="5384035" y="1698412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8" name="流程图: 联系 87"/>
          <p:cNvSpPr/>
          <p:nvPr/>
        </p:nvSpPr>
        <p:spPr>
          <a:xfrm>
            <a:off x="5384035" y="3086160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流程图: 联系 91"/>
          <p:cNvSpPr/>
          <p:nvPr/>
        </p:nvSpPr>
        <p:spPr>
          <a:xfrm>
            <a:off x="6096000" y="2403894"/>
            <a:ext cx="525112" cy="5142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流程图: 联系 92"/>
          <p:cNvSpPr/>
          <p:nvPr/>
        </p:nvSpPr>
        <p:spPr>
          <a:xfrm>
            <a:off x="6281654" y="3433844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流程图: 联系 93"/>
          <p:cNvSpPr/>
          <p:nvPr/>
        </p:nvSpPr>
        <p:spPr>
          <a:xfrm>
            <a:off x="7157606" y="2399831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流程图: 联系 94"/>
          <p:cNvSpPr/>
          <p:nvPr/>
        </p:nvSpPr>
        <p:spPr>
          <a:xfrm>
            <a:off x="6621112" y="1645919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流程图: 联系 96"/>
          <p:cNvSpPr/>
          <p:nvPr/>
        </p:nvSpPr>
        <p:spPr>
          <a:xfrm>
            <a:off x="7976547" y="3416369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流程图: 联系 97"/>
          <p:cNvSpPr/>
          <p:nvPr/>
        </p:nvSpPr>
        <p:spPr>
          <a:xfrm>
            <a:off x="8250486" y="2515690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9" name="直接连接符 98"/>
          <p:cNvCxnSpPr>
            <a:stCxn id="95" idx="2"/>
            <a:endCxn id="87" idx="6"/>
          </p:cNvCxnSpPr>
          <p:nvPr/>
        </p:nvCxnSpPr>
        <p:spPr>
          <a:xfrm flipH="1">
            <a:off x="5909147" y="1903049"/>
            <a:ext cx="711965" cy="52493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直接连接符 99"/>
          <p:cNvCxnSpPr>
            <a:stCxn id="88" idx="5"/>
            <a:endCxn id="93" idx="2"/>
          </p:cNvCxnSpPr>
          <p:nvPr/>
        </p:nvCxnSpPr>
        <p:spPr>
          <a:xfrm>
            <a:off x="5832246" y="3525107"/>
            <a:ext cx="449408" cy="16586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直接连接符 100"/>
          <p:cNvCxnSpPr>
            <a:stCxn id="92" idx="7"/>
            <a:endCxn id="95" idx="3"/>
          </p:cNvCxnSpPr>
          <p:nvPr/>
        </p:nvCxnSpPr>
        <p:spPr>
          <a:xfrm flipV="1">
            <a:off x="6544210" y="2084865"/>
            <a:ext cx="153803" cy="394341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直接连接符 101"/>
          <p:cNvCxnSpPr>
            <a:stCxn id="94" idx="6"/>
            <a:endCxn id="98" idx="2"/>
          </p:cNvCxnSpPr>
          <p:nvPr/>
        </p:nvCxnSpPr>
        <p:spPr>
          <a:xfrm>
            <a:off x="7682718" y="2656961"/>
            <a:ext cx="567767" cy="115859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直接连接符 102"/>
          <p:cNvCxnSpPr>
            <a:stCxn id="94" idx="5"/>
            <a:endCxn id="97" idx="1"/>
          </p:cNvCxnSpPr>
          <p:nvPr/>
        </p:nvCxnSpPr>
        <p:spPr>
          <a:xfrm>
            <a:off x="7605817" y="2838778"/>
            <a:ext cx="447632" cy="652903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直接连接符 103"/>
          <p:cNvCxnSpPr>
            <a:stCxn id="98" idx="3"/>
            <a:endCxn id="93" idx="6"/>
          </p:cNvCxnSpPr>
          <p:nvPr/>
        </p:nvCxnSpPr>
        <p:spPr>
          <a:xfrm flipH="1">
            <a:off x="6806766" y="2954637"/>
            <a:ext cx="1520621" cy="73633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直接连接符 104"/>
          <p:cNvCxnSpPr>
            <a:stCxn id="95" idx="5"/>
            <a:endCxn id="94" idx="0"/>
          </p:cNvCxnSpPr>
          <p:nvPr/>
        </p:nvCxnSpPr>
        <p:spPr>
          <a:xfrm>
            <a:off x="7069323" y="2084865"/>
            <a:ext cx="350840" cy="314966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6" name="直接连接符 105"/>
          <p:cNvCxnSpPr>
            <a:stCxn id="92" idx="4"/>
            <a:endCxn id="93" idx="0"/>
          </p:cNvCxnSpPr>
          <p:nvPr/>
        </p:nvCxnSpPr>
        <p:spPr>
          <a:xfrm>
            <a:off x="6358556" y="2918153"/>
            <a:ext cx="185655" cy="515691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直接连接符 106"/>
          <p:cNvCxnSpPr>
            <a:stCxn id="93" idx="7"/>
            <a:endCxn id="94" idx="4"/>
          </p:cNvCxnSpPr>
          <p:nvPr/>
        </p:nvCxnSpPr>
        <p:spPr>
          <a:xfrm flipV="1">
            <a:off x="6729865" y="2914089"/>
            <a:ext cx="690297" cy="59506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" name="流程图: 联系 6"/>
          <p:cNvSpPr/>
          <p:nvPr/>
        </p:nvSpPr>
        <p:spPr>
          <a:xfrm>
            <a:off x="7725373" y="1711324"/>
            <a:ext cx="525112" cy="514258"/>
          </a:xfrm>
          <a:prstGeom prst="flowChartConnector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2" name="流程图: 联系 9"/>
          <p:cNvSpPr/>
          <p:nvPr/>
        </p:nvSpPr>
        <p:spPr>
          <a:xfrm>
            <a:off x="8661764" y="1711324"/>
            <a:ext cx="525112" cy="514258"/>
          </a:xfrm>
          <a:prstGeom prst="flowChartConnector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3" name="直接箭头连接符 112"/>
          <p:cNvCxnSpPr>
            <a:stCxn id="111" idx="6"/>
            <a:endCxn id="112" idx="2"/>
          </p:cNvCxnSpPr>
          <p:nvPr/>
        </p:nvCxnSpPr>
        <p:spPr>
          <a:xfrm>
            <a:off x="8250485" y="1968453"/>
            <a:ext cx="4112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179282" y="53201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950952" y="131038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179282" y="2063132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152175" y="244673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2101584" y="130590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1520100" y="4741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2989202" y="242745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286113" y="143372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748430" y="75779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665080" y="254742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1436749" y="95839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2670732" y="158959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2587382" y="179019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1721323" y="191802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095303" y="479260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4458616" y="6747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0" name="直接连接符 19"/>
          <p:cNvCxnSpPr>
            <a:stCxn id="9" idx="5"/>
            <a:endCxn id="8" idx="0"/>
          </p:cNvCxnSpPr>
          <p:nvPr/>
        </p:nvCxnSpPr>
        <p:spPr>
          <a:xfrm>
            <a:off x="2005898" y="95839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5" idx="4"/>
            <a:endCxn id="7" idx="0"/>
          </p:cNvCxnSpPr>
          <p:nvPr/>
        </p:nvCxnSpPr>
        <p:spPr>
          <a:xfrm>
            <a:off x="1235526" y="187776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7" idx="7"/>
            <a:endCxn id="8" idx="4"/>
          </p:cNvCxnSpPr>
          <p:nvPr/>
        </p:nvCxnSpPr>
        <p:spPr>
          <a:xfrm flipV="1">
            <a:off x="1637973" y="187328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流程图: 联系 22"/>
          <p:cNvSpPr/>
          <p:nvPr/>
        </p:nvSpPr>
        <p:spPr>
          <a:xfrm>
            <a:off x="4257081" y="187934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5228988" y="257371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5628452" y="139258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6" name="直接连接符 25"/>
          <p:cNvCxnSpPr>
            <a:stCxn id="11" idx="5"/>
            <a:endCxn id="23" idx="2"/>
          </p:cNvCxnSpPr>
          <p:nvPr/>
        </p:nvCxnSpPr>
        <p:spPr>
          <a:xfrm>
            <a:off x="3771910" y="191802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stCxn id="19" idx="5"/>
            <a:endCxn id="25" idx="1"/>
          </p:cNvCxnSpPr>
          <p:nvPr/>
        </p:nvCxnSpPr>
        <p:spPr>
          <a:xfrm>
            <a:off x="4944414" y="115899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5" idx="4"/>
            <a:endCxn id="24" idx="7"/>
          </p:cNvCxnSpPr>
          <p:nvPr/>
        </p:nvCxnSpPr>
        <p:spPr>
          <a:xfrm flipH="1">
            <a:off x="5714786" y="195997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19" idx="4"/>
            <a:endCxn id="24" idx="1"/>
          </p:cNvCxnSpPr>
          <p:nvPr/>
        </p:nvCxnSpPr>
        <p:spPr>
          <a:xfrm>
            <a:off x="4743190" y="124208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流程图: 联系 29"/>
          <p:cNvSpPr/>
          <p:nvPr/>
        </p:nvSpPr>
        <p:spPr>
          <a:xfrm>
            <a:off x="10828469" y="2213862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流程图: 联系 30"/>
          <p:cNvSpPr/>
          <p:nvPr/>
        </p:nvSpPr>
        <p:spPr>
          <a:xfrm>
            <a:off x="10828469" y="314110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820305" y="557436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9856240" y="569407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10828469" y="396209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10820305" y="47577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10828469" y="137727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流程图: 联系 62"/>
          <p:cNvSpPr/>
          <p:nvPr/>
        </p:nvSpPr>
        <p:spPr>
          <a:xfrm>
            <a:off x="2737538" y="370020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流程图: 联系 63"/>
          <p:cNvSpPr/>
          <p:nvPr/>
        </p:nvSpPr>
        <p:spPr>
          <a:xfrm>
            <a:off x="3509208" y="447857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5" name="流程图: 联系 64"/>
          <p:cNvSpPr/>
          <p:nvPr/>
        </p:nvSpPr>
        <p:spPr>
          <a:xfrm>
            <a:off x="2737538" y="5231322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6" name="流程图: 联系 65"/>
          <p:cNvSpPr/>
          <p:nvPr/>
        </p:nvSpPr>
        <p:spPr>
          <a:xfrm>
            <a:off x="3710431" y="561492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流程图: 联系 66"/>
          <p:cNvSpPr/>
          <p:nvPr/>
        </p:nvSpPr>
        <p:spPr>
          <a:xfrm>
            <a:off x="4659840" y="4474090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流程图: 联系 67"/>
          <p:cNvSpPr/>
          <p:nvPr/>
        </p:nvSpPr>
        <p:spPr>
          <a:xfrm>
            <a:off x="4078356" y="364229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流程图: 联系 68"/>
          <p:cNvSpPr/>
          <p:nvPr/>
        </p:nvSpPr>
        <p:spPr>
          <a:xfrm>
            <a:off x="5547458" y="559564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流程图: 联系 69"/>
          <p:cNvSpPr/>
          <p:nvPr/>
        </p:nvSpPr>
        <p:spPr>
          <a:xfrm>
            <a:off x="5844369" y="4601918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连接符 70"/>
          <p:cNvCxnSpPr>
            <a:stCxn id="68" idx="2"/>
            <a:endCxn id="63" idx="6"/>
          </p:cNvCxnSpPr>
          <p:nvPr/>
        </p:nvCxnSpPr>
        <p:spPr>
          <a:xfrm flipH="1">
            <a:off x="3306686" y="392598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/>
          <p:cNvCxnSpPr>
            <a:stCxn id="65" idx="5"/>
            <a:endCxn id="66" idx="2"/>
          </p:cNvCxnSpPr>
          <p:nvPr/>
        </p:nvCxnSpPr>
        <p:spPr>
          <a:xfrm>
            <a:off x="3223336" y="571561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接连接符 72"/>
          <p:cNvCxnSpPr>
            <a:stCxn id="64" idx="7"/>
            <a:endCxn id="68" idx="3"/>
          </p:cNvCxnSpPr>
          <p:nvPr/>
        </p:nvCxnSpPr>
        <p:spPr>
          <a:xfrm flipV="1">
            <a:off x="3995005" y="412658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接连接符 73"/>
          <p:cNvCxnSpPr>
            <a:stCxn id="67" idx="6"/>
            <a:endCxn id="70" idx="2"/>
          </p:cNvCxnSpPr>
          <p:nvPr/>
        </p:nvCxnSpPr>
        <p:spPr>
          <a:xfrm>
            <a:off x="5228988" y="475778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连接符 74"/>
          <p:cNvCxnSpPr>
            <a:stCxn id="67" idx="5"/>
            <a:endCxn id="69" idx="1"/>
          </p:cNvCxnSpPr>
          <p:nvPr/>
        </p:nvCxnSpPr>
        <p:spPr>
          <a:xfrm>
            <a:off x="5145638" y="495838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接连接符 75"/>
          <p:cNvCxnSpPr>
            <a:stCxn id="70" idx="3"/>
            <a:endCxn id="66" idx="6"/>
          </p:cNvCxnSpPr>
          <p:nvPr/>
        </p:nvCxnSpPr>
        <p:spPr>
          <a:xfrm flipH="1">
            <a:off x="4279579" y="508621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流程图: 联系 76"/>
          <p:cNvSpPr/>
          <p:nvPr/>
        </p:nvSpPr>
        <p:spPr>
          <a:xfrm>
            <a:off x="7016872" y="384289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8" name="直接连接符 77"/>
          <p:cNvCxnSpPr>
            <a:stCxn id="68" idx="5"/>
            <a:endCxn id="67" idx="0"/>
          </p:cNvCxnSpPr>
          <p:nvPr/>
        </p:nvCxnSpPr>
        <p:spPr>
          <a:xfrm>
            <a:off x="4564154" y="412658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/>
          <p:cNvCxnSpPr>
            <a:stCxn id="64" idx="4"/>
            <a:endCxn id="66" idx="0"/>
          </p:cNvCxnSpPr>
          <p:nvPr/>
        </p:nvCxnSpPr>
        <p:spPr>
          <a:xfrm>
            <a:off x="3793782" y="504595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直接连接符 79"/>
          <p:cNvCxnSpPr>
            <a:stCxn id="66" idx="7"/>
            <a:endCxn id="67" idx="4"/>
          </p:cNvCxnSpPr>
          <p:nvPr/>
        </p:nvCxnSpPr>
        <p:spPr>
          <a:xfrm flipV="1">
            <a:off x="4196229" y="504147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流程图: 联系 80"/>
          <p:cNvSpPr/>
          <p:nvPr/>
        </p:nvSpPr>
        <p:spPr>
          <a:xfrm>
            <a:off x="6815337" y="504753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2" name="流程图: 联系 81"/>
          <p:cNvSpPr/>
          <p:nvPr/>
        </p:nvSpPr>
        <p:spPr>
          <a:xfrm>
            <a:off x="7787244" y="574190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3" name="流程图: 联系 82"/>
          <p:cNvSpPr/>
          <p:nvPr/>
        </p:nvSpPr>
        <p:spPr>
          <a:xfrm>
            <a:off x="8186708" y="456077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84" name="直接连接符 83"/>
          <p:cNvCxnSpPr>
            <a:stCxn id="70" idx="5"/>
            <a:endCxn id="81" idx="2"/>
          </p:cNvCxnSpPr>
          <p:nvPr/>
        </p:nvCxnSpPr>
        <p:spPr>
          <a:xfrm>
            <a:off x="6330166" y="508621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/>
          <p:cNvCxnSpPr>
            <a:stCxn id="77" idx="5"/>
            <a:endCxn id="83" idx="1"/>
          </p:cNvCxnSpPr>
          <p:nvPr/>
        </p:nvCxnSpPr>
        <p:spPr>
          <a:xfrm>
            <a:off x="7502670" y="432718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/>
          <p:cNvCxnSpPr>
            <a:stCxn id="83" idx="4"/>
            <a:endCxn id="82" idx="7"/>
          </p:cNvCxnSpPr>
          <p:nvPr/>
        </p:nvCxnSpPr>
        <p:spPr>
          <a:xfrm flipH="1">
            <a:off x="8273042" y="512816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直接连接符 86"/>
          <p:cNvCxnSpPr>
            <a:stCxn id="77" idx="4"/>
            <a:endCxn id="82" idx="1"/>
          </p:cNvCxnSpPr>
          <p:nvPr/>
        </p:nvCxnSpPr>
        <p:spPr>
          <a:xfrm>
            <a:off x="7301446" y="441027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文本框 87"/>
          <p:cNvSpPr txBox="1"/>
          <p:nvPr/>
        </p:nvSpPr>
        <p:spPr>
          <a:xfrm>
            <a:off x="4231890" y="4503210"/>
            <a:ext cx="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7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830" y="12960"/>
            <a:ext cx="10782778" cy="5586539"/>
            <a:chOff x="153830" y="12960"/>
            <a:chExt cx="10782778" cy="5586539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830" y="12960"/>
              <a:ext cx="10782778" cy="5586539"/>
              <a:chOff x="153830" y="12960"/>
              <a:chExt cx="10782778" cy="5586539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53830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558108" y="2641212"/>
                <a:ext cx="4212670" cy="1869242"/>
                <a:chOff x="179282" y="474103"/>
                <a:chExt cx="6018318" cy="2667000"/>
              </a:xfrm>
            </p:grpSpPr>
            <p:sp>
              <p:nvSpPr>
                <p:cNvPr id="4" name="流程图: 联系 3"/>
                <p:cNvSpPr/>
                <p:nvPr/>
              </p:nvSpPr>
              <p:spPr>
                <a:xfrm>
                  <a:off x="179282" y="53201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" name="流程图: 联系 4"/>
                <p:cNvSpPr/>
                <p:nvPr/>
              </p:nvSpPr>
              <p:spPr>
                <a:xfrm>
                  <a:off x="950952" y="131038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" name="流程图: 联系 5"/>
                <p:cNvSpPr/>
                <p:nvPr/>
              </p:nvSpPr>
              <p:spPr>
                <a:xfrm>
                  <a:off x="179282" y="2063132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7" name="流程图: 联系 6"/>
                <p:cNvSpPr/>
                <p:nvPr/>
              </p:nvSpPr>
              <p:spPr>
                <a:xfrm>
                  <a:off x="1152175" y="244673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" name="流程图: 联系 7"/>
                <p:cNvSpPr/>
                <p:nvPr/>
              </p:nvSpPr>
              <p:spPr>
                <a:xfrm>
                  <a:off x="2101584" y="1305900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" name="流程图: 联系 8"/>
                <p:cNvSpPr/>
                <p:nvPr/>
              </p:nvSpPr>
              <p:spPr>
                <a:xfrm>
                  <a:off x="1520100" y="4741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流程图: 联系 9"/>
                <p:cNvSpPr/>
                <p:nvPr/>
              </p:nvSpPr>
              <p:spPr>
                <a:xfrm>
                  <a:off x="2989202" y="242745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流程图: 联系 10"/>
                <p:cNvSpPr/>
                <p:nvPr/>
              </p:nvSpPr>
              <p:spPr>
                <a:xfrm>
                  <a:off x="3286113" y="143372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>
                  <a:stCxn id="9" idx="2"/>
                  <a:endCxn id="4" idx="6"/>
                </p:cNvCxnSpPr>
                <p:nvPr/>
              </p:nvCxnSpPr>
              <p:spPr>
                <a:xfrm flipH="1">
                  <a:off x="748430" y="757796"/>
                  <a:ext cx="771670" cy="579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" name="直接连接符 12"/>
                <p:cNvCxnSpPr>
                  <a:stCxn id="6" idx="5"/>
                  <a:endCxn id="7" idx="2"/>
                </p:cNvCxnSpPr>
                <p:nvPr/>
              </p:nvCxnSpPr>
              <p:spPr>
                <a:xfrm>
                  <a:off x="665080" y="2547425"/>
                  <a:ext cx="487095" cy="1830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直接连接符 13"/>
                <p:cNvCxnSpPr>
                  <a:stCxn id="5" idx="7"/>
                  <a:endCxn id="9" idx="3"/>
                </p:cNvCxnSpPr>
                <p:nvPr/>
              </p:nvCxnSpPr>
              <p:spPr>
                <a:xfrm flipV="1">
                  <a:off x="1436749" y="958396"/>
                  <a:ext cx="166701" cy="43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直接连接符 14"/>
                <p:cNvCxnSpPr>
                  <a:stCxn id="8" idx="6"/>
                  <a:endCxn id="11" idx="2"/>
                </p:cNvCxnSpPr>
                <p:nvPr/>
              </p:nvCxnSpPr>
              <p:spPr>
                <a:xfrm>
                  <a:off x="2670732" y="1589593"/>
                  <a:ext cx="615380" cy="1278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直接连接符 15"/>
                <p:cNvCxnSpPr>
                  <a:stCxn id="8" idx="5"/>
                  <a:endCxn id="10" idx="1"/>
                </p:cNvCxnSpPr>
                <p:nvPr/>
              </p:nvCxnSpPr>
              <p:spPr>
                <a:xfrm>
                  <a:off x="2587382" y="1790193"/>
                  <a:ext cx="485170" cy="72035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直接连接符 16"/>
                <p:cNvCxnSpPr>
                  <a:stCxn id="11" idx="3"/>
                  <a:endCxn id="7" idx="6"/>
                </p:cNvCxnSpPr>
                <p:nvPr/>
              </p:nvCxnSpPr>
              <p:spPr>
                <a:xfrm flipH="1">
                  <a:off x="1721323" y="1918021"/>
                  <a:ext cx="1648140" cy="8124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" name="流程图: 联系 18"/>
                <p:cNvSpPr/>
                <p:nvPr/>
              </p:nvSpPr>
              <p:spPr>
                <a:xfrm>
                  <a:off x="4458616" y="6747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0" name="直接连接符 19"/>
                <p:cNvCxnSpPr>
                  <a:stCxn id="9" idx="5"/>
                  <a:endCxn id="8" idx="0"/>
                </p:cNvCxnSpPr>
                <p:nvPr/>
              </p:nvCxnSpPr>
              <p:spPr>
                <a:xfrm>
                  <a:off x="2005898" y="958396"/>
                  <a:ext cx="380261" cy="34750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直接连接符 20"/>
                <p:cNvCxnSpPr>
                  <a:stCxn id="5" idx="4"/>
                  <a:endCxn id="7" idx="0"/>
                </p:cNvCxnSpPr>
                <p:nvPr/>
              </p:nvCxnSpPr>
              <p:spPr>
                <a:xfrm>
                  <a:off x="1235526" y="1877768"/>
                  <a:ext cx="201224" cy="5689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直接连接符 21"/>
                <p:cNvCxnSpPr>
                  <a:stCxn id="7" idx="7"/>
                  <a:endCxn id="8" idx="4"/>
                </p:cNvCxnSpPr>
                <p:nvPr/>
              </p:nvCxnSpPr>
              <p:spPr>
                <a:xfrm flipV="1">
                  <a:off x="1637973" y="1873285"/>
                  <a:ext cx="748185" cy="65654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3" name="流程图: 联系 22"/>
                <p:cNvSpPr/>
                <p:nvPr/>
              </p:nvSpPr>
              <p:spPr>
                <a:xfrm>
                  <a:off x="4257081" y="187934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4" name="流程图: 联系 23"/>
                <p:cNvSpPr/>
                <p:nvPr/>
              </p:nvSpPr>
              <p:spPr>
                <a:xfrm>
                  <a:off x="5228988" y="257371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5" name="流程图: 联系 24"/>
                <p:cNvSpPr/>
                <p:nvPr/>
              </p:nvSpPr>
              <p:spPr>
                <a:xfrm>
                  <a:off x="5628452" y="139258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6" name="直接连接符 25"/>
                <p:cNvCxnSpPr>
                  <a:stCxn id="11" idx="5"/>
                  <a:endCxn id="23" idx="2"/>
                </p:cNvCxnSpPr>
                <p:nvPr/>
              </p:nvCxnSpPr>
              <p:spPr>
                <a:xfrm>
                  <a:off x="3771910" y="1918021"/>
                  <a:ext cx="485170" cy="2450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直接连接符 26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4944414" y="1158996"/>
                  <a:ext cx="767388" cy="3166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直接连接符 27"/>
                <p:cNvCxnSpPr>
                  <a:stCxn id="25" idx="4"/>
                  <a:endCxn id="24" idx="7"/>
                </p:cNvCxnSpPr>
                <p:nvPr/>
              </p:nvCxnSpPr>
              <p:spPr>
                <a:xfrm flipH="1">
                  <a:off x="5714786" y="1959973"/>
                  <a:ext cx="198240" cy="6968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" name="直接连接符 28"/>
                <p:cNvCxnSpPr>
                  <a:stCxn id="19" idx="4"/>
                  <a:endCxn id="24" idx="1"/>
                </p:cNvCxnSpPr>
                <p:nvPr/>
              </p:nvCxnSpPr>
              <p:spPr>
                <a:xfrm>
                  <a:off x="4743190" y="1242088"/>
                  <a:ext cx="569148" cy="141472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9" name="椭圆 88"/>
              <p:cNvSpPr/>
              <p:nvPr/>
            </p:nvSpPr>
            <p:spPr>
              <a:xfrm>
                <a:off x="6073989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流程图: 联系 90"/>
              <p:cNvSpPr/>
              <p:nvPr/>
            </p:nvSpPr>
            <p:spPr>
              <a:xfrm>
                <a:off x="6528808" y="272876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流程图: 联系 91"/>
              <p:cNvSpPr/>
              <p:nvPr/>
            </p:nvSpPr>
            <p:spPr>
              <a:xfrm>
                <a:off x="7057685" y="328623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528808" y="3825355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7195597" y="4100091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7846290" y="328302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6" name="流程图: 联系 95"/>
              <p:cNvSpPr/>
              <p:nvPr/>
            </p:nvSpPr>
            <p:spPr>
              <a:xfrm>
                <a:off x="7447761" y="2687289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流程图: 联系 96"/>
              <p:cNvSpPr/>
              <p:nvPr/>
            </p:nvSpPr>
            <p:spPr>
              <a:xfrm>
                <a:off x="8454635" y="4086283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流程图: 联系 97"/>
              <p:cNvSpPr/>
              <p:nvPr/>
            </p:nvSpPr>
            <p:spPr>
              <a:xfrm>
                <a:off x="8658128" y="3374574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9" name="直接连接符 98"/>
              <p:cNvCxnSpPr>
                <a:stCxn id="96" idx="2"/>
                <a:endCxn id="91" idx="6"/>
              </p:cNvCxnSpPr>
              <p:nvPr/>
            </p:nvCxnSpPr>
            <p:spPr>
              <a:xfrm flipH="1">
                <a:off x="6918883" y="2890471"/>
                <a:ext cx="542811" cy="51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0" name="直接连接符 99"/>
              <p:cNvCxnSpPr>
                <a:stCxn id="93" idx="5"/>
                <a:endCxn id="94" idx="2"/>
              </p:cNvCxnSpPr>
              <p:nvPr/>
            </p:nvCxnSpPr>
            <p:spPr>
              <a:xfrm>
                <a:off x="6861758" y="4172207"/>
                <a:ext cx="333839" cy="1310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直接连接符 100"/>
              <p:cNvCxnSpPr>
                <a:stCxn id="92" idx="7"/>
                <a:endCxn id="96" idx="3"/>
              </p:cNvCxnSpPr>
              <p:nvPr/>
            </p:nvCxnSpPr>
            <p:spPr>
              <a:xfrm flipV="1">
                <a:off x="7390634" y="3034141"/>
                <a:ext cx="114251" cy="3116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2" name="直接连接符 101"/>
              <p:cNvCxnSpPr>
                <a:stCxn id="95" idx="6"/>
                <a:endCxn id="98" idx="2"/>
              </p:cNvCxnSpPr>
              <p:nvPr/>
            </p:nvCxnSpPr>
            <p:spPr>
              <a:xfrm>
                <a:off x="8236366" y="3486205"/>
                <a:ext cx="421761" cy="915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3" name="直接连接符 102"/>
              <p:cNvCxnSpPr>
                <a:stCxn id="95" idx="5"/>
                <a:endCxn id="97" idx="1"/>
              </p:cNvCxnSpPr>
              <p:nvPr/>
            </p:nvCxnSpPr>
            <p:spPr>
              <a:xfrm>
                <a:off x="8179240" y="3629875"/>
                <a:ext cx="332520" cy="5159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4" name="直接连接符 103"/>
              <p:cNvCxnSpPr>
                <a:stCxn id="98" idx="3"/>
                <a:endCxn id="94" idx="6"/>
              </p:cNvCxnSpPr>
              <p:nvPr/>
            </p:nvCxnSpPr>
            <p:spPr>
              <a:xfrm flipH="1">
                <a:off x="7585672" y="3721426"/>
                <a:ext cx="1129581" cy="58184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V="1">
                <a:off x="7447759" y="3504357"/>
                <a:ext cx="398531" cy="321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流程图: 联系 105"/>
              <p:cNvSpPr/>
              <p:nvPr/>
            </p:nvSpPr>
            <p:spPr>
              <a:xfrm>
                <a:off x="9461723" y="283095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07" name="直接连接符 106"/>
              <p:cNvCxnSpPr>
                <a:stCxn id="96" idx="5"/>
                <a:endCxn id="95" idx="0"/>
              </p:cNvCxnSpPr>
              <p:nvPr/>
            </p:nvCxnSpPr>
            <p:spPr>
              <a:xfrm>
                <a:off x="7780710" y="3034141"/>
                <a:ext cx="260618" cy="2488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直接连接符 107"/>
              <p:cNvCxnSpPr>
                <a:stCxn id="92" idx="4"/>
                <a:endCxn id="94" idx="0"/>
              </p:cNvCxnSpPr>
              <p:nvPr/>
            </p:nvCxnSpPr>
            <p:spPr>
              <a:xfrm>
                <a:off x="7252723" y="3692597"/>
                <a:ext cx="137912" cy="4074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9" name="直接连接符 108"/>
              <p:cNvCxnSpPr>
                <a:stCxn id="94" idx="7"/>
                <a:endCxn id="95" idx="4"/>
              </p:cNvCxnSpPr>
              <p:nvPr/>
            </p:nvCxnSpPr>
            <p:spPr>
              <a:xfrm flipV="1">
                <a:off x="7528547" y="3689386"/>
                <a:ext cx="512781" cy="4702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0" name="流程图: 联系 109"/>
              <p:cNvSpPr/>
              <p:nvPr/>
            </p:nvSpPr>
            <p:spPr>
              <a:xfrm>
                <a:off x="9323597" y="369372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流程图: 联系 110"/>
              <p:cNvSpPr/>
              <p:nvPr/>
            </p:nvSpPr>
            <p:spPr>
              <a:xfrm>
                <a:off x="9989710" y="4191038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10263490" y="3345110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13" name="直接连接符 112"/>
              <p:cNvCxnSpPr>
                <a:stCxn id="98" idx="5"/>
                <a:endCxn id="110" idx="2"/>
              </p:cNvCxnSpPr>
              <p:nvPr/>
            </p:nvCxnSpPr>
            <p:spPr>
              <a:xfrm>
                <a:off x="8991077" y="3721426"/>
                <a:ext cx="332520" cy="1754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/>
              <p:cNvCxnSpPr>
                <a:stCxn id="106" idx="5"/>
                <a:endCxn id="112" idx="1"/>
              </p:cNvCxnSpPr>
              <p:nvPr/>
            </p:nvCxnSpPr>
            <p:spPr>
              <a:xfrm>
                <a:off x="9794673" y="3177811"/>
                <a:ext cx="525942" cy="226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/>
              <p:cNvCxnSpPr>
                <a:stCxn id="112" idx="4"/>
                <a:endCxn id="111" idx="7"/>
              </p:cNvCxnSpPr>
              <p:nvPr/>
            </p:nvCxnSpPr>
            <p:spPr>
              <a:xfrm flipH="1">
                <a:off x="10322660" y="3751472"/>
                <a:ext cx="135867" cy="4990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6" name="直接连接符 115"/>
              <p:cNvCxnSpPr>
                <a:stCxn id="106" idx="4"/>
                <a:endCxn id="111" idx="1"/>
              </p:cNvCxnSpPr>
              <p:nvPr/>
            </p:nvCxnSpPr>
            <p:spPr>
              <a:xfrm>
                <a:off x="9656760" y="3237321"/>
                <a:ext cx="390075" cy="10132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2" name="右箭头 51"/>
              <p:cNvSpPr/>
              <p:nvPr/>
            </p:nvSpPr>
            <p:spPr>
              <a:xfrm>
                <a:off x="5110468" y="3321423"/>
                <a:ext cx="943347" cy="348797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496373" y="3199040"/>
                <a:ext cx="27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</a:t>
                </a:r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923796" y="5171692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T1. State 1</a:t>
                </a:r>
                <a:endParaRPr lang="zh-CN" altLang="en-US" sz="20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8003328" y="5199389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T2. State 2</a:t>
                </a:r>
                <a:endParaRPr lang="zh-CN" altLang="en-US" sz="20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4797679" y="3030293"/>
                <a:ext cx="1709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Transform</a:t>
                </a:r>
                <a:endParaRPr lang="zh-CN" altLang="en-US" sz="2000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956142" y="1370954"/>
                <a:ext cx="893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Event</a:t>
                </a:r>
                <a:endParaRPr lang="zh-CN" altLang="en-US" sz="2000" dirty="0"/>
              </a:p>
            </p:txBody>
          </p:sp>
          <p:sp>
            <p:nvSpPr>
              <p:cNvPr id="59" name="右箭头 58"/>
              <p:cNvSpPr/>
              <p:nvPr/>
            </p:nvSpPr>
            <p:spPr>
              <a:xfrm rot="1786322">
                <a:off x="2865706" y="2038943"/>
                <a:ext cx="3524426" cy="34010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35" name="组合 134"/>
              <p:cNvGrpSpPr/>
              <p:nvPr/>
            </p:nvGrpSpPr>
            <p:grpSpPr>
              <a:xfrm>
                <a:off x="1695841" y="1000611"/>
                <a:ext cx="1201933" cy="488551"/>
                <a:chOff x="1770584" y="676503"/>
                <a:chExt cx="1201933" cy="488551"/>
              </a:xfrm>
            </p:grpSpPr>
            <p:sp>
              <p:nvSpPr>
                <p:cNvPr id="120" name="流程图: 联系 119"/>
                <p:cNvSpPr/>
                <p:nvPr/>
              </p:nvSpPr>
              <p:spPr>
                <a:xfrm>
                  <a:off x="1770584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0" name="流程图: 联系 129"/>
                <p:cNvSpPr/>
                <p:nvPr/>
              </p:nvSpPr>
              <p:spPr>
                <a:xfrm>
                  <a:off x="2574128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33" name="直接连接符 132"/>
                <p:cNvCxnSpPr/>
                <p:nvPr/>
              </p:nvCxnSpPr>
              <p:spPr>
                <a:xfrm flipV="1">
                  <a:off x="2189689" y="964614"/>
                  <a:ext cx="398531" cy="321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/>
                <p:cNvSpPr txBox="1"/>
                <p:nvPr/>
              </p:nvSpPr>
              <p:spPr>
                <a:xfrm>
                  <a:off x="2214326" y="676503"/>
                  <a:ext cx="27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e</a:t>
                  </a:r>
                  <a:endParaRPr lang="zh-CN" altLang="en-US" dirty="0"/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367878" y="407808"/>
                <a:ext cx="8863013" cy="631828"/>
                <a:chOff x="1147762" y="765175"/>
                <a:chExt cx="8863013" cy="631828"/>
              </a:xfrm>
            </p:grpSpPr>
            <p:sp>
              <p:nvSpPr>
                <p:cNvPr id="138" name="圆柱形 137"/>
                <p:cNvSpPr/>
                <p:nvPr/>
              </p:nvSpPr>
              <p:spPr>
                <a:xfrm rot="5400000">
                  <a:off x="5263355" y="-3350418"/>
                  <a:ext cx="631828" cy="8863013"/>
                </a:xfrm>
                <a:prstGeom prst="ca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1200150" y="868276"/>
                  <a:ext cx="87963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d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g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b, c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 smtClean="0"/>
                    <a:t>-,</a:t>
                  </a:r>
                  <a:r>
                    <a:rPr lang="zh-CN" altLang="en-US" sz="2000" dirty="0" smtClean="0"/>
                    <a:t>（</a:t>
                  </a:r>
                  <a:r>
                    <a:rPr lang="en-US" altLang="zh-CN" sz="2000" dirty="0" smtClean="0"/>
                    <a:t>a</a:t>
                  </a:r>
                  <a:r>
                    <a:rPr lang="en-US" altLang="zh-CN" sz="2000" dirty="0"/>
                    <a:t>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...</a:t>
                  </a:r>
                  <a:endParaRPr lang="zh-CN" altLang="en-US" sz="2000" dirty="0"/>
                </a:p>
              </p:txBody>
            </p:sp>
          </p:grpSp>
          <p:sp>
            <p:nvSpPr>
              <p:cNvPr id="140" name="文本框 139"/>
              <p:cNvSpPr txBox="1"/>
              <p:nvPr/>
            </p:nvSpPr>
            <p:spPr>
              <a:xfrm>
                <a:off x="4825379" y="12960"/>
                <a:ext cx="2703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Event Stream</a:t>
                </a:r>
                <a:endParaRPr lang="zh-CN" altLang="en-US" sz="2400" dirty="0"/>
              </a:p>
            </p:txBody>
          </p:sp>
        </p:grpSp>
        <p:sp>
          <p:nvSpPr>
            <p:cNvPr id="73" name="右箭头 72"/>
            <p:cNvSpPr/>
            <p:nvPr/>
          </p:nvSpPr>
          <p:spPr>
            <a:xfrm>
              <a:off x="10131024" y="467794"/>
              <a:ext cx="805583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5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162050" y="4340225"/>
            <a:ext cx="10058400" cy="2178050"/>
            <a:chOff x="672" y="1474"/>
            <a:chExt cx="6336" cy="137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672" y="1474"/>
              <a:ext cx="6336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682" y="1484"/>
              <a:ext cx="6316" cy="1339"/>
              <a:chOff x="682" y="1484"/>
              <a:chExt cx="6316" cy="1339"/>
            </a:xfrm>
          </p:grpSpPr>
          <p:sp>
            <p:nvSpPr>
              <p:cNvPr id="41" name="Freeform 5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11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347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429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1470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16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171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1795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18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auto">
              <a:xfrm>
                <a:off x="221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225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41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2500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2541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270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2783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2860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2948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327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331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3484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29"/>
              <p:cNvSpPr>
                <a:spLocks noChangeArrowheads="1"/>
              </p:cNvSpPr>
              <p:nvPr/>
            </p:nvSpPr>
            <p:spPr bwMode="auto">
              <a:xfrm>
                <a:off x="3566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3607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3772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3849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392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400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35"/>
              <p:cNvSpPr>
                <a:spLocks noChangeArrowheads="1"/>
              </p:cNvSpPr>
              <p:nvPr/>
            </p:nvSpPr>
            <p:spPr bwMode="auto">
              <a:xfrm>
                <a:off x="433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36"/>
              <p:cNvSpPr>
                <a:spLocks noChangeArrowheads="1"/>
              </p:cNvSpPr>
              <p:nvPr/>
            </p:nvSpPr>
            <p:spPr bwMode="auto">
              <a:xfrm>
                <a:off x="437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37"/>
              <p:cNvSpPr>
                <a:spLocks noChangeArrowheads="1"/>
              </p:cNvSpPr>
              <p:nvPr/>
            </p:nvSpPr>
            <p:spPr bwMode="auto">
              <a:xfrm>
                <a:off x="4539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38"/>
              <p:cNvSpPr>
                <a:spLocks noChangeArrowheads="1"/>
              </p:cNvSpPr>
              <p:nvPr/>
            </p:nvSpPr>
            <p:spPr bwMode="auto">
              <a:xfrm>
                <a:off x="462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39"/>
              <p:cNvSpPr>
                <a:spLocks noChangeArrowheads="1"/>
              </p:cNvSpPr>
              <p:nvPr/>
            </p:nvSpPr>
            <p:spPr bwMode="auto">
              <a:xfrm>
                <a:off x="466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40"/>
              <p:cNvSpPr>
                <a:spLocks noChangeArrowheads="1"/>
              </p:cNvSpPr>
              <p:nvPr/>
            </p:nvSpPr>
            <p:spPr bwMode="auto">
              <a:xfrm>
                <a:off x="482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491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4992" y="1557"/>
                <a:ext cx="16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43"/>
              <p:cNvSpPr>
                <a:spLocks noChangeArrowheads="1"/>
              </p:cNvSpPr>
              <p:nvPr/>
            </p:nvSpPr>
            <p:spPr bwMode="auto">
              <a:xfrm>
                <a:off x="506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Rectangle 44"/>
              <p:cNvSpPr>
                <a:spLocks noChangeArrowheads="1"/>
              </p:cNvSpPr>
              <p:nvPr/>
            </p:nvSpPr>
            <p:spPr bwMode="auto">
              <a:xfrm>
                <a:off x="5394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ectangle 45"/>
              <p:cNvSpPr>
                <a:spLocks noChangeArrowheads="1"/>
              </p:cNvSpPr>
              <p:nvPr/>
            </p:nvSpPr>
            <p:spPr bwMode="auto">
              <a:xfrm>
                <a:off x="5435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46"/>
              <p:cNvSpPr>
                <a:spLocks noChangeArrowheads="1"/>
              </p:cNvSpPr>
              <p:nvPr/>
            </p:nvSpPr>
            <p:spPr bwMode="auto">
              <a:xfrm>
                <a:off x="5600" y="1557"/>
                <a:ext cx="13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47"/>
              <p:cNvSpPr>
                <a:spLocks noChangeArrowheads="1"/>
              </p:cNvSpPr>
              <p:nvPr/>
            </p:nvSpPr>
            <p:spPr bwMode="auto">
              <a:xfrm>
                <a:off x="5651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48"/>
              <p:cNvSpPr>
                <a:spLocks noChangeArrowheads="1"/>
              </p:cNvSpPr>
              <p:nvPr/>
            </p:nvSpPr>
            <p:spPr bwMode="auto">
              <a:xfrm>
                <a:off x="569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49"/>
              <p:cNvSpPr>
                <a:spLocks noChangeArrowheads="1"/>
              </p:cNvSpPr>
              <p:nvPr/>
            </p:nvSpPr>
            <p:spPr bwMode="auto">
              <a:xfrm>
                <a:off x="585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50"/>
              <p:cNvSpPr>
                <a:spLocks noChangeArrowheads="1"/>
              </p:cNvSpPr>
              <p:nvPr/>
            </p:nvSpPr>
            <p:spPr bwMode="auto">
              <a:xfrm>
                <a:off x="59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Rectangle 51"/>
              <p:cNvSpPr>
                <a:spLocks noChangeArrowheads="1"/>
              </p:cNvSpPr>
              <p:nvPr/>
            </p:nvSpPr>
            <p:spPr bwMode="auto">
              <a:xfrm>
                <a:off x="6012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52"/>
              <p:cNvSpPr>
                <a:spLocks noChangeArrowheads="1"/>
              </p:cNvSpPr>
              <p:nvPr/>
            </p:nvSpPr>
            <p:spPr bwMode="auto">
              <a:xfrm>
                <a:off x="609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6429" y="1557"/>
                <a:ext cx="21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...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54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55"/>
              <p:cNvSpPr>
                <a:spLocks/>
              </p:cNvSpPr>
              <p:nvPr/>
            </p:nvSpPr>
            <p:spPr bwMode="auto">
              <a:xfrm>
                <a:off x="4626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57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8"/>
              <p:cNvSpPr>
                <a:spLocks/>
              </p:cNvSpPr>
              <p:nvPr/>
            </p:nvSpPr>
            <p:spPr bwMode="auto">
              <a:xfrm>
                <a:off x="4623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20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6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2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8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8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2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20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6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6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2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60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1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4688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64"/>
              <p:cNvSpPr>
                <a:spLocks/>
              </p:cNvSpPr>
              <p:nvPr/>
            </p:nvSpPr>
            <p:spPr bwMode="auto">
              <a:xfrm>
                <a:off x="4626" y="2393"/>
                <a:ext cx="226" cy="227"/>
              </a:xfrm>
              <a:custGeom>
                <a:avLst/>
                <a:gdLst>
                  <a:gd name="T0" fmla="*/ 0 w 701"/>
                  <a:gd name="T1" fmla="*/ 351 h 701"/>
                  <a:gd name="T2" fmla="*/ 350 w 701"/>
                  <a:gd name="T3" fmla="*/ 0 h 701"/>
                  <a:gd name="T4" fmla="*/ 701 w 701"/>
                  <a:gd name="T5" fmla="*/ 351 h 701"/>
                  <a:gd name="T6" fmla="*/ 701 w 701"/>
                  <a:gd name="T7" fmla="*/ 351 h 701"/>
                  <a:gd name="T8" fmla="*/ 350 w 701"/>
                  <a:gd name="T9" fmla="*/ 701 h 701"/>
                  <a:gd name="T10" fmla="*/ 0 w 701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1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1"/>
                    </a:cubicBezTo>
                    <a:cubicBezTo>
                      <a:pt x="701" y="351"/>
                      <a:pt x="701" y="351"/>
                      <a:pt x="701" y="351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65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Rectangle 66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7"/>
              <p:cNvSpPr>
                <a:spLocks/>
              </p:cNvSpPr>
              <p:nvPr/>
            </p:nvSpPr>
            <p:spPr bwMode="auto">
              <a:xfrm>
                <a:off x="4623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1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0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0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1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7 w 232"/>
                  <a:gd name="T61" fmla="*/ 159 h 232"/>
                  <a:gd name="T62" fmla="*/ 224 w 232"/>
                  <a:gd name="T63" fmla="*/ 138 h 232"/>
                  <a:gd name="T64" fmla="*/ 226 w 232"/>
                  <a:gd name="T65" fmla="*/ 116 h 232"/>
                  <a:gd name="T66" fmla="*/ 224 w 232"/>
                  <a:gd name="T67" fmla="*/ 94 h 232"/>
                  <a:gd name="T68" fmla="*/ 217 w 232"/>
                  <a:gd name="T69" fmla="*/ 73 h 232"/>
                  <a:gd name="T70" fmla="*/ 207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5" y="34"/>
                    </a:lnTo>
                    <a:lnTo>
                      <a:pt x="51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0" y="20"/>
                    </a:lnTo>
                    <a:lnTo>
                      <a:pt x="197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7" y="197"/>
                    </a:lnTo>
                    <a:lnTo>
                      <a:pt x="180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1" y="212"/>
                    </a:lnTo>
                    <a:lnTo>
                      <a:pt x="35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7" y="177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68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9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0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226"/>
                  <a:gd name="T1" fmla="*/ 113 h 226"/>
                  <a:gd name="T2" fmla="*/ 113 w 226"/>
                  <a:gd name="T3" fmla="*/ 0 h 226"/>
                  <a:gd name="T4" fmla="*/ 226 w 226"/>
                  <a:gd name="T5" fmla="*/ 113 h 226"/>
                  <a:gd name="T6" fmla="*/ 226 w 226"/>
                  <a:gd name="T7" fmla="*/ 113 h 226"/>
                  <a:gd name="T8" fmla="*/ 113 w 226"/>
                  <a:gd name="T9" fmla="*/ 226 h 226"/>
                  <a:gd name="T10" fmla="*/ 0 w 226"/>
                  <a:gd name="T11" fmla="*/ 11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6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6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6" y="226"/>
                      <a:pt x="113" y="226"/>
                    </a:cubicBezTo>
                    <a:cubicBezTo>
                      <a:pt x="51" y="226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71"/>
              <p:cNvSpPr>
                <a:spLocks noChangeArrowheads="1"/>
              </p:cNvSpPr>
              <p:nvPr/>
            </p:nvSpPr>
            <p:spPr bwMode="auto">
              <a:xfrm>
                <a:off x="4719" y="245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Rectangle 72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73"/>
              <p:cNvSpPr>
                <a:spLocks/>
              </p:cNvSpPr>
              <p:nvPr/>
            </p:nvSpPr>
            <p:spPr bwMode="auto">
              <a:xfrm>
                <a:off x="4993" y="228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Rectangle 74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Rectangle 75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76"/>
              <p:cNvSpPr>
                <a:spLocks/>
              </p:cNvSpPr>
              <p:nvPr/>
            </p:nvSpPr>
            <p:spPr bwMode="auto">
              <a:xfrm>
                <a:off x="4990" y="2277"/>
                <a:ext cx="175" cy="176"/>
              </a:xfrm>
              <a:custGeom>
                <a:avLst/>
                <a:gdLst>
                  <a:gd name="T0" fmla="*/ 2 w 175"/>
                  <a:gd name="T1" fmla="*/ 71 h 176"/>
                  <a:gd name="T2" fmla="*/ 15 w 175"/>
                  <a:gd name="T3" fmla="*/ 39 h 176"/>
                  <a:gd name="T4" fmla="*/ 39 w 175"/>
                  <a:gd name="T5" fmla="*/ 16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6 h 176"/>
                  <a:gd name="T12" fmla="*/ 160 w 175"/>
                  <a:gd name="T13" fmla="*/ 39 h 176"/>
                  <a:gd name="T14" fmla="*/ 173 w 175"/>
                  <a:gd name="T15" fmla="*/ 71 h 176"/>
                  <a:gd name="T16" fmla="*/ 173 w 175"/>
                  <a:gd name="T17" fmla="*/ 106 h 176"/>
                  <a:gd name="T18" fmla="*/ 160 w 175"/>
                  <a:gd name="T19" fmla="*/ 137 h 176"/>
                  <a:gd name="T20" fmla="*/ 136 w 175"/>
                  <a:gd name="T21" fmla="*/ 161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1 h 176"/>
                  <a:gd name="T28" fmla="*/ 15 w 175"/>
                  <a:gd name="T29" fmla="*/ 137 h 176"/>
                  <a:gd name="T30" fmla="*/ 2 w 175"/>
                  <a:gd name="T31" fmla="*/ 106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1 w 175"/>
                  <a:gd name="T47" fmla="*/ 169 h 176"/>
                  <a:gd name="T48" fmla="*/ 87 w 175"/>
                  <a:gd name="T49" fmla="*/ 171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5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6 w 175"/>
                  <a:gd name="T73" fmla="*/ 30 h 176"/>
                  <a:gd name="T74" fmla="*/ 134 w 175"/>
                  <a:gd name="T75" fmla="*/ 20 h 176"/>
                  <a:gd name="T76" fmla="*/ 120 w 175"/>
                  <a:gd name="T77" fmla="*/ 12 h 176"/>
                  <a:gd name="T78" fmla="*/ 104 w 175"/>
                  <a:gd name="T79" fmla="*/ 7 h 176"/>
                  <a:gd name="T80" fmla="*/ 88 w 175"/>
                  <a:gd name="T81" fmla="*/ 6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1"/>
                    </a:moveTo>
                    <a:lnTo>
                      <a:pt x="2" y="71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6"/>
                    </a:lnTo>
                    <a:lnTo>
                      <a:pt x="53" y="8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8"/>
                    </a:lnTo>
                    <a:lnTo>
                      <a:pt x="136" y="16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1"/>
                    </a:lnTo>
                    <a:lnTo>
                      <a:pt x="175" y="88"/>
                    </a:lnTo>
                    <a:lnTo>
                      <a:pt x="173" y="106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1"/>
                    </a:lnTo>
                    <a:lnTo>
                      <a:pt x="122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9"/>
                    </a:lnTo>
                    <a:lnTo>
                      <a:pt x="39" y="161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5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1"/>
                    </a:lnTo>
                    <a:lnTo>
                      <a:pt x="87" y="171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5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6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6"/>
                    </a:lnTo>
                    <a:lnTo>
                      <a:pt x="88" y="6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Rectangle 77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78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79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170"/>
                  <a:gd name="T1" fmla="*/ 84 h 169"/>
                  <a:gd name="T2" fmla="*/ 85 w 170"/>
                  <a:gd name="T3" fmla="*/ 0 h 169"/>
                  <a:gd name="T4" fmla="*/ 170 w 170"/>
                  <a:gd name="T5" fmla="*/ 84 h 169"/>
                  <a:gd name="T6" fmla="*/ 170 w 170"/>
                  <a:gd name="T7" fmla="*/ 84 h 169"/>
                  <a:gd name="T8" fmla="*/ 85 w 170"/>
                  <a:gd name="T9" fmla="*/ 169 h 169"/>
                  <a:gd name="T10" fmla="*/ 0 w 170"/>
                  <a:gd name="T11" fmla="*/ 8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4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4"/>
                    </a:cubicBezTo>
                    <a:cubicBezTo>
                      <a:pt x="170" y="84"/>
                      <a:pt x="170" y="84"/>
                      <a:pt x="170" y="84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Rectangle 80"/>
              <p:cNvSpPr>
                <a:spLocks noChangeArrowheads="1"/>
              </p:cNvSpPr>
              <p:nvPr/>
            </p:nvSpPr>
            <p:spPr bwMode="auto">
              <a:xfrm>
                <a:off x="5059" y="2311"/>
                <a:ext cx="67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81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2"/>
              <p:cNvSpPr>
                <a:spLocks/>
              </p:cNvSpPr>
              <p:nvPr/>
            </p:nvSpPr>
            <p:spPr bwMode="auto">
              <a:xfrm>
                <a:off x="5106" y="262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8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Rectangle 83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Rectangle 84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5103" y="2617"/>
                <a:ext cx="175" cy="176"/>
              </a:xfrm>
              <a:custGeom>
                <a:avLst/>
                <a:gdLst>
                  <a:gd name="T0" fmla="*/ 2 w 175"/>
                  <a:gd name="T1" fmla="*/ 70 h 176"/>
                  <a:gd name="T2" fmla="*/ 15 w 175"/>
                  <a:gd name="T3" fmla="*/ 39 h 176"/>
                  <a:gd name="T4" fmla="*/ 39 w 175"/>
                  <a:gd name="T5" fmla="*/ 15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5 h 176"/>
                  <a:gd name="T12" fmla="*/ 160 w 175"/>
                  <a:gd name="T13" fmla="*/ 39 h 176"/>
                  <a:gd name="T14" fmla="*/ 173 w 175"/>
                  <a:gd name="T15" fmla="*/ 70 h 176"/>
                  <a:gd name="T16" fmla="*/ 173 w 175"/>
                  <a:gd name="T17" fmla="*/ 105 h 176"/>
                  <a:gd name="T18" fmla="*/ 160 w 175"/>
                  <a:gd name="T19" fmla="*/ 137 h 176"/>
                  <a:gd name="T20" fmla="*/ 136 w 175"/>
                  <a:gd name="T21" fmla="*/ 160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0 h 176"/>
                  <a:gd name="T28" fmla="*/ 15 w 175"/>
                  <a:gd name="T29" fmla="*/ 137 h 176"/>
                  <a:gd name="T30" fmla="*/ 2 w 175"/>
                  <a:gd name="T31" fmla="*/ 105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0 w 175"/>
                  <a:gd name="T47" fmla="*/ 169 h 176"/>
                  <a:gd name="T48" fmla="*/ 87 w 175"/>
                  <a:gd name="T49" fmla="*/ 170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4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5 w 175"/>
                  <a:gd name="T73" fmla="*/ 30 h 176"/>
                  <a:gd name="T74" fmla="*/ 134 w 175"/>
                  <a:gd name="T75" fmla="*/ 20 h 176"/>
                  <a:gd name="T76" fmla="*/ 119 w 175"/>
                  <a:gd name="T77" fmla="*/ 12 h 176"/>
                  <a:gd name="T78" fmla="*/ 104 w 175"/>
                  <a:gd name="T79" fmla="*/ 7 h 176"/>
                  <a:gd name="T80" fmla="*/ 88 w 175"/>
                  <a:gd name="T81" fmla="*/ 5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Rectangle 86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87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8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Rectangle 89"/>
              <p:cNvSpPr>
                <a:spLocks noChangeArrowheads="1"/>
              </p:cNvSpPr>
              <p:nvPr/>
            </p:nvSpPr>
            <p:spPr bwMode="auto">
              <a:xfrm>
                <a:off x="5167" y="265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90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91"/>
              <p:cNvSpPr>
                <a:spLocks/>
              </p:cNvSpPr>
              <p:nvPr/>
            </p:nvSpPr>
            <p:spPr bwMode="auto">
              <a:xfrm>
                <a:off x="4993" y="194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Rectangle 92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Rectangle 93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94"/>
              <p:cNvSpPr>
                <a:spLocks/>
              </p:cNvSpPr>
              <p:nvPr/>
            </p:nvSpPr>
            <p:spPr bwMode="auto">
              <a:xfrm>
                <a:off x="4990" y="193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1 w 175"/>
                  <a:gd name="T47" fmla="*/ 168 h 175"/>
                  <a:gd name="T48" fmla="*/ 87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Rectangle 95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96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97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98"/>
              <p:cNvSpPr>
                <a:spLocks noChangeArrowheads="1"/>
              </p:cNvSpPr>
              <p:nvPr/>
            </p:nvSpPr>
            <p:spPr bwMode="auto">
              <a:xfrm>
                <a:off x="5059" y="1970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Line 99"/>
              <p:cNvSpPr>
                <a:spLocks noChangeShapeType="1"/>
              </p:cNvSpPr>
              <p:nvPr/>
            </p:nvSpPr>
            <p:spPr bwMode="auto">
              <a:xfrm flipH="1" flipV="1">
                <a:off x="4708" y="2295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100"/>
              <p:cNvSpPr>
                <a:spLocks noChangeShapeType="1"/>
              </p:cNvSpPr>
              <p:nvPr/>
            </p:nvSpPr>
            <p:spPr bwMode="auto">
              <a:xfrm flipV="1">
                <a:off x="4816" y="2072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Line 101"/>
              <p:cNvSpPr>
                <a:spLocks noChangeShapeType="1"/>
              </p:cNvSpPr>
              <p:nvPr/>
            </p:nvSpPr>
            <p:spPr bwMode="auto">
              <a:xfrm>
                <a:off x="4793" y="2210"/>
                <a:ext cx="222" cy="8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102"/>
              <p:cNvSpPr>
                <a:spLocks noChangeShapeType="1"/>
              </p:cNvSpPr>
              <p:nvPr/>
            </p:nvSpPr>
            <p:spPr bwMode="auto">
              <a:xfrm>
                <a:off x="4816" y="2573"/>
                <a:ext cx="287" cy="118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Rectangle 103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4"/>
              <p:cNvSpPr>
                <a:spLocks/>
              </p:cNvSpPr>
              <p:nvPr/>
            </p:nvSpPr>
            <p:spPr bwMode="auto">
              <a:xfrm>
                <a:off x="2355" y="2049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Rectangle 105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Rectangle 106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07"/>
              <p:cNvSpPr>
                <a:spLocks/>
              </p:cNvSpPr>
              <p:nvPr/>
            </p:nvSpPr>
            <p:spPr bwMode="auto">
              <a:xfrm>
                <a:off x="2352" y="204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8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8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20 w 175"/>
                  <a:gd name="T39" fmla="*/ 133 h 175"/>
                  <a:gd name="T40" fmla="*/ 30 w 175"/>
                  <a:gd name="T41" fmla="*/ 145 h 175"/>
                  <a:gd name="T42" fmla="*/ 42 w 175"/>
                  <a:gd name="T43" fmla="*/ 155 h 175"/>
                  <a:gd name="T44" fmla="*/ 56 w 175"/>
                  <a:gd name="T45" fmla="*/ 163 h 175"/>
                  <a:gd name="T46" fmla="*/ 71 w 175"/>
                  <a:gd name="T47" fmla="*/ 168 h 175"/>
                  <a:gd name="T48" fmla="*/ 88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19 h 175"/>
                  <a:gd name="T62" fmla="*/ 168 w 175"/>
                  <a:gd name="T63" fmla="*/ 104 h 175"/>
                  <a:gd name="T64" fmla="*/ 170 w 175"/>
                  <a:gd name="T65" fmla="*/ 87 h 175"/>
                  <a:gd name="T66" fmla="*/ 168 w 175"/>
                  <a:gd name="T67" fmla="*/ 71 h 175"/>
                  <a:gd name="T68" fmla="*/ 163 w 175"/>
                  <a:gd name="T69" fmla="*/ 55 h 175"/>
                  <a:gd name="T70" fmla="*/ 156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5 w 175"/>
                  <a:gd name="T79" fmla="*/ 6 h 175"/>
                  <a:gd name="T80" fmla="*/ 88 w 175"/>
                  <a:gd name="T81" fmla="*/ 5 h 175"/>
                  <a:gd name="T82" fmla="*/ 71 w 175"/>
                  <a:gd name="T83" fmla="*/ 6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6" y="25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60" y="38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1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5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6"/>
                    </a:lnTo>
                    <a:lnTo>
                      <a:pt x="105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6"/>
                    </a:lnTo>
                    <a:lnTo>
                      <a:pt x="71" y="6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29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108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09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10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170"/>
                  <a:gd name="T1" fmla="*/ 85 h 169"/>
                  <a:gd name="T2" fmla="*/ 85 w 170"/>
                  <a:gd name="T3" fmla="*/ 0 h 169"/>
                  <a:gd name="T4" fmla="*/ 170 w 170"/>
                  <a:gd name="T5" fmla="*/ 85 h 169"/>
                  <a:gd name="T6" fmla="*/ 170 w 170"/>
                  <a:gd name="T7" fmla="*/ 85 h 169"/>
                  <a:gd name="T8" fmla="*/ 85 w 170"/>
                  <a:gd name="T9" fmla="*/ 169 h 169"/>
                  <a:gd name="T10" fmla="*/ 0 w 170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2" y="0"/>
                      <a:pt x="170" y="37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111"/>
              <p:cNvSpPr>
                <a:spLocks noChangeArrowheads="1"/>
              </p:cNvSpPr>
              <p:nvPr/>
            </p:nvSpPr>
            <p:spPr bwMode="auto">
              <a:xfrm>
                <a:off x="2418" y="207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12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13"/>
              <p:cNvSpPr>
                <a:spLocks/>
              </p:cNvSpPr>
              <p:nvPr/>
            </p:nvSpPr>
            <p:spPr bwMode="auto">
              <a:xfrm>
                <a:off x="2452" y="2430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114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115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16"/>
              <p:cNvSpPr>
                <a:spLocks/>
              </p:cNvSpPr>
              <p:nvPr/>
            </p:nvSpPr>
            <p:spPr bwMode="auto">
              <a:xfrm>
                <a:off x="2449" y="242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7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6 h 175"/>
                  <a:gd name="T42" fmla="*/ 41 w 175"/>
                  <a:gd name="T43" fmla="*/ 156 h 175"/>
                  <a:gd name="T44" fmla="*/ 55 w 175"/>
                  <a:gd name="T45" fmla="*/ 163 h 175"/>
                  <a:gd name="T46" fmla="*/ 71 w 175"/>
                  <a:gd name="T47" fmla="*/ 169 h 175"/>
                  <a:gd name="T48" fmla="*/ 87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117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18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19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120"/>
              <p:cNvSpPr>
                <a:spLocks noChangeArrowheads="1"/>
              </p:cNvSpPr>
              <p:nvPr/>
            </p:nvSpPr>
            <p:spPr bwMode="auto">
              <a:xfrm>
                <a:off x="2515" y="246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121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22"/>
              <p:cNvSpPr>
                <a:spLocks/>
              </p:cNvSpPr>
              <p:nvPr/>
            </p:nvSpPr>
            <p:spPr bwMode="auto">
              <a:xfrm>
                <a:off x="2834" y="2530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9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123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124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25"/>
              <p:cNvSpPr>
                <a:spLocks/>
              </p:cNvSpPr>
              <p:nvPr/>
            </p:nvSpPr>
            <p:spPr bwMode="auto">
              <a:xfrm>
                <a:off x="2832" y="252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8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59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59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8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1 w 175"/>
                  <a:gd name="T37" fmla="*/ 120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0 w 175"/>
                  <a:gd name="T47" fmla="*/ 168 h 175"/>
                  <a:gd name="T48" fmla="*/ 87 w 175"/>
                  <a:gd name="T49" fmla="*/ 170 h 175"/>
                  <a:gd name="T50" fmla="*/ 103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69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5 w 175"/>
                  <a:gd name="T73" fmla="*/ 29 h 175"/>
                  <a:gd name="T74" fmla="*/ 133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7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29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1" y="120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126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27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28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129"/>
              <p:cNvSpPr>
                <a:spLocks noChangeArrowheads="1"/>
              </p:cNvSpPr>
              <p:nvPr/>
            </p:nvSpPr>
            <p:spPr bwMode="auto">
              <a:xfrm>
                <a:off x="2897" y="255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Line 130"/>
              <p:cNvSpPr>
                <a:spLocks noChangeShapeType="1"/>
              </p:cNvSpPr>
              <p:nvPr/>
            </p:nvSpPr>
            <p:spPr bwMode="auto">
              <a:xfrm flipH="1" flipV="1">
                <a:off x="2437" y="2205"/>
                <a:ext cx="97" cy="21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Line 131"/>
              <p:cNvSpPr>
                <a:spLocks noChangeShapeType="1"/>
              </p:cNvSpPr>
              <p:nvPr/>
            </p:nvSpPr>
            <p:spPr bwMode="auto">
              <a:xfrm>
                <a:off x="2594" y="2561"/>
                <a:ext cx="238" cy="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132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33"/>
              <p:cNvSpPr>
                <a:spLocks/>
              </p:cNvSpPr>
              <p:nvPr/>
            </p:nvSpPr>
            <p:spPr bwMode="auto">
              <a:xfrm>
                <a:off x="1415" y="2049"/>
                <a:ext cx="208" cy="209"/>
              </a:xfrm>
              <a:custGeom>
                <a:avLst/>
                <a:gdLst>
                  <a:gd name="T0" fmla="*/ 0 w 646"/>
                  <a:gd name="T1" fmla="*/ 323 h 647"/>
                  <a:gd name="T2" fmla="*/ 323 w 646"/>
                  <a:gd name="T3" fmla="*/ 0 h 647"/>
                  <a:gd name="T4" fmla="*/ 646 w 646"/>
                  <a:gd name="T5" fmla="*/ 323 h 647"/>
                  <a:gd name="T6" fmla="*/ 646 w 646"/>
                  <a:gd name="T7" fmla="*/ 323 h 647"/>
                  <a:gd name="T8" fmla="*/ 323 w 646"/>
                  <a:gd name="T9" fmla="*/ 647 h 647"/>
                  <a:gd name="T10" fmla="*/ 0 w 646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6" h="647">
                    <a:moveTo>
                      <a:pt x="0" y="323"/>
                    </a:moveTo>
                    <a:cubicBezTo>
                      <a:pt x="0" y="145"/>
                      <a:pt x="144" y="0"/>
                      <a:pt x="323" y="0"/>
                    </a:cubicBezTo>
                    <a:cubicBezTo>
                      <a:pt x="502" y="0"/>
                      <a:pt x="646" y="145"/>
                      <a:pt x="646" y="323"/>
                    </a:cubicBezTo>
                    <a:cubicBezTo>
                      <a:pt x="646" y="323"/>
                      <a:pt x="646" y="323"/>
                      <a:pt x="646" y="323"/>
                    </a:cubicBezTo>
                    <a:cubicBezTo>
                      <a:pt x="646" y="502"/>
                      <a:pt x="502" y="647"/>
                      <a:pt x="323" y="647"/>
                    </a:cubicBezTo>
                    <a:cubicBezTo>
                      <a:pt x="144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134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135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36"/>
              <p:cNvSpPr>
                <a:spLocks/>
              </p:cNvSpPr>
              <p:nvPr/>
            </p:nvSpPr>
            <p:spPr bwMode="auto">
              <a:xfrm>
                <a:off x="1412" y="2047"/>
                <a:ext cx="214" cy="214"/>
              </a:xfrm>
              <a:custGeom>
                <a:avLst/>
                <a:gdLst>
                  <a:gd name="T0" fmla="*/ 3 w 214"/>
                  <a:gd name="T1" fmla="*/ 85 h 214"/>
                  <a:gd name="T2" fmla="*/ 19 w 214"/>
                  <a:gd name="T3" fmla="*/ 47 h 214"/>
                  <a:gd name="T4" fmla="*/ 47 w 214"/>
                  <a:gd name="T5" fmla="*/ 18 h 214"/>
                  <a:gd name="T6" fmla="*/ 86 w 214"/>
                  <a:gd name="T7" fmla="*/ 2 h 214"/>
                  <a:gd name="T8" fmla="*/ 128 w 214"/>
                  <a:gd name="T9" fmla="*/ 2 h 214"/>
                  <a:gd name="T10" fmla="*/ 167 w 214"/>
                  <a:gd name="T11" fmla="*/ 18 h 214"/>
                  <a:gd name="T12" fmla="*/ 195 w 214"/>
                  <a:gd name="T13" fmla="*/ 47 h 214"/>
                  <a:gd name="T14" fmla="*/ 211 w 214"/>
                  <a:gd name="T15" fmla="*/ 85 h 214"/>
                  <a:gd name="T16" fmla="*/ 211 w 214"/>
                  <a:gd name="T17" fmla="*/ 128 h 214"/>
                  <a:gd name="T18" fmla="*/ 195 w 214"/>
                  <a:gd name="T19" fmla="*/ 167 h 214"/>
                  <a:gd name="T20" fmla="*/ 167 w 214"/>
                  <a:gd name="T21" fmla="*/ 196 h 214"/>
                  <a:gd name="T22" fmla="*/ 128 w 214"/>
                  <a:gd name="T23" fmla="*/ 211 h 214"/>
                  <a:gd name="T24" fmla="*/ 86 w 214"/>
                  <a:gd name="T25" fmla="*/ 211 h 214"/>
                  <a:gd name="T26" fmla="*/ 47 w 214"/>
                  <a:gd name="T27" fmla="*/ 196 h 214"/>
                  <a:gd name="T28" fmla="*/ 19 w 214"/>
                  <a:gd name="T29" fmla="*/ 167 h 214"/>
                  <a:gd name="T30" fmla="*/ 3 w 214"/>
                  <a:gd name="T31" fmla="*/ 128 h 214"/>
                  <a:gd name="T32" fmla="*/ 5 w 214"/>
                  <a:gd name="T33" fmla="*/ 104 h 214"/>
                  <a:gd name="T34" fmla="*/ 8 w 214"/>
                  <a:gd name="T35" fmla="*/ 127 h 214"/>
                  <a:gd name="T36" fmla="*/ 13 w 214"/>
                  <a:gd name="T37" fmla="*/ 146 h 214"/>
                  <a:gd name="T38" fmla="*/ 23 w 214"/>
                  <a:gd name="T39" fmla="*/ 163 h 214"/>
                  <a:gd name="T40" fmla="*/ 35 w 214"/>
                  <a:gd name="T41" fmla="*/ 178 h 214"/>
                  <a:gd name="T42" fmla="*/ 50 w 214"/>
                  <a:gd name="T43" fmla="*/ 191 h 214"/>
                  <a:gd name="T44" fmla="*/ 67 w 214"/>
                  <a:gd name="T45" fmla="*/ 201 h 214"/>
                  <a:gd name="T46" fmla="*/ 86 w 214"/>
                  <a:gd name="T47" fmla="*/ 207 h 214"/>
                  <a:gd name="T48" fmla="*/ 107 w 214"/>
                  <a:gd name="T49" fmla="*/ 209 h 214"/>
                  <a:gd name="T50" fmla="*/ 127 w 214"/>
                  <a:gd name="T51" fmla="*/ 207 h 214"/>
                  <a:gd name="T52" fmla="*/ 146 w 214"/>
                  <a:gd name="T53" fmla="*/ 201 h 214"/>
                  <a:gd name="T54" fmla="*/ 163 w 214"/>
                  <a:gd name="T55" fmla="*/ 191 h 214"/>
                  <a:gd name="T56" fmla="*/ 179 w 214"/>
                  <a:gd name="T57" fmla="*/ 179 h 214"/>
                  <a:gd name="T58" fmla="*/ 191 w 214"/>
                  <a:gd name="T59" fmla="*/ 164 h 214"/>
                  <a:gd name="T60" fmla="*/ 200 w 214"/>
                  <a:gd name="T61" fmla="*/ 147 h 214"/>
                  <a:gd name="T62" fmla="*/ 206 w 214"/>
                  <a:gd name="T63" fmla="*/ 127 h 214"/>
                  <a:gd name="T64" fmla="*/ 208 w 214"/>
                  <a:gd name="T65" fmla="*/ 107 h 214"/>
                  <a:gd name="T66" fmla="*/ 206 w 214"/>
                  <a:gd name="T67" fmla="*/ 86 h 214"/>
                  <a:gd name="T68" fmla="*/ 200 w 214"/>
                  <a:gd name="T69" fmla="*/ 67 h 214"/>
                  <a:gd name="T70" fmla="*/ 191 w 214"/>
                  <a:gd name="T71" fmla="*/ 50 h 214"/>
                  <a:gd name="T72" fmla="*/ 179 w 214"/>
                  <a:gd name="T73" fmla="*/ 35 h 214"/>
                  <a:gd name="T74" fmla="*/ 164 w 214"/>
                  <a:gd name="T75" fmla="*/ 22 h 214"/>
                  <a:gd name="T76" fmla="*/ 147 w 214"/>
                  <a:gd name="T77" fmla="*/ 13 h 214"/>
                  <a:gd name="T78" fmla="*/ 128 w 214"/>
                  <a:gd name="T79" fmla="*/ 7 h 214"/>
                  <a:gd name="T80" fmla="*/ 107 w 214"/>
                  <a:gd name="T81" fmla="*/ 5 h 214"/>
                  <a:gd name="T82" fmla="*/ 87 w 214"/>
                  <a:gd name="T83" fmla="*/ 7 h 214"/>
                  <a:gd name="T84" fmla="*/ 68 w 214"/>
                  <a:gd name="T85" fmla="*/ 13 h 214"/>
                  <a:gd name="T86" fmla="*/ 50 w 214"/>
                  <a:gd name="T87" fmla="*/ 22 h 214"/>
                  <a:gd name="T88" fmla="*/ 35 w 214"/>
                  <a:gd name="T89" fmla="*/ 35 h 214"/>
                  <a:gd name="T90" fmla="*/ 23 w 214"/>
                  <a:gd name="T91" fmla="*/ 50 h 214"/>
                  <a:gd name="T92" fmla="*/ 13 w 214"/>
                  <a:gd name="T93" fmla="*/ 67 h 214"/>
                  <a:gd name="T94" fmla="*/ 8 w 214"/>
                  <a:gd name="T95" fmla="*/ 86 h 214"/>
                  <a:gd name="T96" fmla="*/ 0 w 214"/>
                  <a:gd name="T97" fmla="*/ 10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4" h="214">
                    <a:moveTo>
                      <a:pt x="0" y="109"/>
                    </a:moveTo>
                    <a:lnTo>
                      <a:pt x="3" y="85"/>
                    </a:lnTo>
                    <a:lnTo>
                      <a:pt x="9" y="65"/>
                    </a:lnTo>
                    <a:lnTo>
                      <a:pt x="19" y="47"/>
                    </a:lnTo>
                    <a:lnTo>
                      <a:pt x="31" y="31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6" y="2"/>
                    </a:lnTo>
                    <a:lnTo>
                      <a:pt x="107" y="0"/>
                    </a:lnTo>
                    <a:lnTo>
                      <a:pt x="128" y="2"/>
                    </a:lnTo>
                    <a:lnTo>
                      <a:pt x="149" y="8"/>
                    </a:lnTo>
                    <a:lnTo>
                      <a:pt x="167" y="18"/>
                    </a:lnTo>
                    <a:lnTo>
                      <a:pt x="182" y="31"/>
                    </a:lnTo>
                    <a:lnTo>
                      <a:pt x="195" y="47"/>
                    </a:lnTo>
                    <a:lnTo>
                      <a:pt x="205" y="65"/>
                    </a:lnTo>
                    <a:lnTo>
                      <a:pt x="211" y="85"/>
                    </a:lnTo>
                    <a:lnTo>
                      <a:pt x="214" y="106"/>
                    </a:lnTo>
                    <a:lnTo>
                      <a:pt x="211" y="128"/>
                    </a:lnTo>
                    <a:lnTo>
                      <a:pt x="205" y="148"/>
                    </a:lnTo>
                    <a:lnTo>
                      <a:pt x="195" y="167"/>
                    </a:lnTo>
                    <a:lnTo>
                      <a:pt x="182" y="182"/>
                    </a:lnTo>
                    <a:lnTo>
                      <a:pt x="167" y="196"/>
                    </a:lnTo>
                    <a:lnTo>
                      <a:pt x="149" y="206"/>
                    </a:lnTo>
                    <a:lnTo>
                      <a:pt x="128" y="211"/>
                    </a:lnTo>
                    <a:lnTo>
                      <a:pt x="107" y="214"/>
                    </a:lnTo>
                    <a:lnTo>
                      <a:pt x="86" y="211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2"/>
                    </a:lnTo>
                    <a:lnTo>
                      <a:pt x="19" y="167"/>
                    </a:lnTo>
                    <a:lnTo>
                      <a:pt x="9" y="148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5" y="104"/>
                    </a:lnTo>
                    <a:lnTo>
                      <a:pt x="8" y="127"/>
                    </a:lnTo>
                    <a:lnTo>
                      <a:pt x="8" y="127"/>
                    </a:lnTo>
                    <a:lnTo>
                      <a:pt x="13" y="147"/>
                    </a:lnTo>
                    <a:lnTo>
                      <a:pt x="13" y="146"/>
                    </a:lnTo>
                    <a:lnTo>
                      <a:pt x="23" y="164"/>
                    </a:lnTo>
                    <a:lnTo>
                      <a:pt x="23" y="163"/>
                    </a:lnTo>
                    <a:lnTo>
                      <a:pt x="35" y="179"/>
                    </a:lnTo>
                    <a:lnTo>
                      <a:pt x="35" y="178"/>
                    </a:lnTo>
                    <a:lnTo>
                      <a:pt x="50" y="191"/>
                    </a:lnTo>
                    <a:lnTo>
                      <a:pt x="50" y="191"/>
                    </a:lnTo>
                    <a:lnTo>
                      <a:pt x="68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7" y="209"/>
                    </a:lnTo>
                    <a:lnTo>
                      <a:pt x="128" y="207"/>
                    </a:lnTo>
                    <a:lnTo>
                      <a:pt x="127" y="207"/>
                    </a:lnTo>
                    <a:lnTo>
                      <a:pt x="147" y="201"/>
                    </a:lnTo>
                    <a:lnTo>
                      <a:pt x="146" y="201"/>
                    </a:lnTo>
                    <a:lnTo>
                      <a:pt x="164" y="191"/>
                    </a:lnTo>
                    <a:lnTo>
                      <a:pt x="163" y="191"/>
                    </a:lnTo>
                    <a:lnTo>
                      <a:pt x="179" y="178"/>
                    </a:lnTo>
                    <a:lnTo>
                      <a:pt x="179" y="179"/>
                    </a:lnTo>
                    <a:lnTo>
                      <a:pt x="191" y="163"/>
                    </a:lnTo>
                    <a:lnTo>
                      <a:pt x="191" y="164"/>
                    </a:lnTo>
                    <a:lnTo>
                      <a:pt x="200" y="146"/>
                    </a:lnTo>
                    <a:lnTo>
                      <a:pt x="200" y="147"/>
                    </a:lnTo>
                    <a:lnTo>
                      <a:pt x="206" y="127"/>
                    </a:lnTo>
                    <a:lnTo>
                      <a:pt x="206" y="127"/>
                    </a:lnTo>
                    <a:lnTo>
                      <a:pt x="208" y="106"/>
                    </a:lnTo>
                    <a:lnTo>
                      <a:pt x="208" y="107"/>
                    </a:lnTo>
                    <a:lnTo>
                      <a:pt x="206" y="86"/>
                    </a:lnTo>
                    <a:lnTo>
                      <a:pt x="206" y="86"/>
                    </a:lnTo>
                    <a:lnTo>
                      <a:pt x="200" y="67"/>
                    </a:lnTo>
                    <a:lnTo>
                      <a:pt x="200" y="67"/>
                    </a:lnTo>
                    <a:lnTo>
                      <a:pt x="191" y="50"/>
                    </a:lnTo>
                    <a:lnTo>
                      <a:pt x="191" y="50"/>
                    </a:lnTo>
                    <a:lnTo>
                      <a:pt x="179" y="35"/>
                    </a:lnTo>
                    <a:lnTo>
                      <a:pt x="179" y="35"/>
                    </a:lnTo>
                    <a:lnTo>
                      <a:pt x="163" y="22"/>
                    </a:lnTo>
                    <a:lnTo>
                      <a:pt x="164" y="22"/>
                    </a:lnTo>
                    <a:lnTo>
                      <a:pt x="146" y="13"/>
                    </a:lnTo>
                    <a:lnTo>
                      <a:pt x="147" y="13"/>
                    </a:lnTo>
                    <a:lnTo>
                      <a:pt x="127" y="7"/>
                    </a:lnTo>
                    <a:lnTo>
                      <a:pt x="128" y="7"/>
                    </a:lnTo>
                    <a:lnTo>
                      <a:pt x="107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5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37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38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647"/>
                  <a:gd name="T1" fmla="*/ 323 h 647"/>
                  <a:gd name="T2" fmla="*/ 324 w 647"/>
                  <a:gd name="T3" fmla="*/ 0 h 647"/>
                  <a:gd name="T4" fmla="*/ 647 w 647"/>
                  <a:gd name="T5" fmla="*/ 323 h 647"/>
                  <a:gd name="T6" fmla="*/ 647 w 647"/>
                  <a:gd name="T7" fmla="*/ 323 h 647"/>
                  <a:gd name="T8" fmla="*/ 324 w 647"/>
                  <a:gd name="T9" fmla="*/ 647 h 647"/>
                  <a:gd name="T10" fmla="*/ 0 w 647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3"/>
                    </a:moveTo>
                    <a:cubicBezTo>
                      <a:pt x="0" y="144"/>
                      <a:pt x="145" y="0"/>
                      <a:pt x="324" y="0"/>
                    </a:cubicBezTo>
                    <a:cubicBezTo>
                      <a:pt x="502" y="0"/>
                      <a:pt x="647" y="144"/>
                      <a:pt x="647" y="323"/>
                    </a:cubicBezTo>
                    <a:cubicBezTo>
                      <a:pt x="647" y="323"/>
                      <a:pt x="647" y="323"/>
                      <a:pt x="647" y="323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39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208"/>
                  <a:gd name="T1" fmla="*/ 104 h 209"/>
                  <a:gd name="T2" fmla="*/ 105 w 208"/>
                  <a:gd name="T3" fmla="*/ 0 h 209"/>
                  <a:gd name="T4" fmla="*/ 208 w 208"/>
                  <a:gd name="T5" fmla="*/ 104 h 209"/>
                  <a:gd name="T6" fmla="*/ 208 w 208"/>
                  <a:gd name="T7" fmla="*/ 104 h 209"/>
                  <a:gd name="T8" fmla="*/ 105 w 208"/>
                  <a:gd name="T9" fmla="*/ 209 h 209"/>
                  <a:gd name="T10" fmla="*/ 0 w 208"/>
                  <a:gd name="T11" fmla="*/ 10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4"/>
                    </a:moveTo>
                    <a:cubicBezTo>
                      <a:pt x="0" y="46"/>
                      <a:pt x="47" y="0"/>
                      <a:pt x="105" y="0"/>
                    </a:cubicBezTo>
                    <a:cubicBezTo>
                      <a:pt x="162" y="0"/>
                      <a:pt x="208" y="46"/>
                      <a:pt x="208" y="104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62"/>
                      <a:pt x="162" y="209"/>
                      <a:pt x="105" y="209"/>
                    </a:cubicBezTo>
                    <a:cubicBezTo>
                      <a:pt x="47" y="209"/>
                      <a:pt x="0" y="162"/>
                      <a:pt x="0" y="10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1496" y="209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41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42"/>
              <p:cNvSpPr>
                <a:spLocks/>
              </p:cNvSpPr>
              <p:nvPr/>
            </p:nvSpPr>
            <p:spPr bwMode="auto">
              <a:xfrm>
                <a:off x="1534" y="2439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3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3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43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44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45"/>
              <p:cNvSpPr>
                <a:spLocks/>
              </p:cNvSpPr>
              <p:nvPr/>
            </p:nvSpPr>
            <p:spPr bwMode="auto">
              <a:xfrm>
                <a:off x="1532" y="2436"/>
                <a:ext cx="213" cy="214"/>
              </a:xfrm>
              <a:custGeom>
                <a:avLst/>
                <a:gdLst>
                  <a:gd name="T0" fmla="*/ 2 w 213"/>
                  <a:gd name="T1" fmla="*/ 86 h 214"/>
                  <a:gd name="T2" fmla="*/ 18 w 213"/>
                  <a:gd name="T3" fmla="*/ 48 h 214"/>
                  <a:gd name="T4" fmla="*/ 47 w 213"/>
                  <a:gd name="T5" fmla="*/ 18 h 214"/>
                  <a:gd name="T6" fmla="*/ 85 w 213"/>
                  <a:gd name="T7" fmla="*/ 3 h 214"/>
                  <a:gd name="T8" fmla="*/ 128 w 213"/>
                  <a:gd name="T9" fmla="*/ 3 h 214"/>
                  <a:gd name="T10" fmla="*/ 166 w 213"/>
                  <a:gd name="T11" fmla="*/ 18 h 214"/>
                  <a:gd name="T12" fmla="*/ 195 w 213"/>
                  <a:gd name="T13" fmla="*/ 48 h 214"/>
                  <a:gd name="T14" fmla="*/ 211 w 213"/>
                  <a:gd name="T15" fmla="*/ 86 h 214"/>
                  <a:gd name="T16" fmla="*/ 211 w 213"/>
                  <a:gd name="T17" fmla="*/ 129 h 214"/>
                  <a:gd name="T18" fmla="*/ 195 w 213"/>
                  <a:gd name="T19" fmla="*/ 167 h 214"/>
                  <a:gd name="T20" fmla="*/ 166 w 213"/>
                  <a:gd name="T21" fmla="*/ 196 h 214"/>
                  <a:gd name="T22" fmla="*/ 128 w 213"/>
                  <a:gd name="T23" fmla="*/ 212 h 214"/>
                  <a:gd name="T24" fmla="*/ 85 w 213"/>
                  <a:gd name="T25" fmla="*/ 212 h 214"/>
                  <a:gd name="T26" fmla="*/ 47 w 213"/>
                  <a:gd name="T27" fmla="*/ 196 h 214"/>
                  <a:gd name="T28" fmla="*/ 18 w 213"/>
                  <a:gd name="T29" fmla="*/ 167 h 214"/>
                  <a:gd name="T30" fmla="*/ 2 w 213"/>
                  <a:gd name="T31" fmla="*/ 129 h 214"/>
                  <a:gd name="T32" fmla="*/ 5 w 213"/>
                  <a:gd name="T33" fmla="*/ 105 h 214"/>
                  <a:gd name="T34" fmla="*/ 7 w 213"/>
                  <a:gd name="T35" fmla="*/ 128 h 214"/>
                  <a:gd name="T36" fmla="*/ 13 w 213"/>
                  <a:gd name="T37" fmla="*/ 147 h 214"/>
                  <a:gd name="T38" fmla="*/ 22 w 213"/>
                  <a:gd name="T39" fmla="*/ 164 h 214"/>
                  <a:gd name="T40" fmla="*/ 35 w 213"/>
                  <a:gd name="T41" fmla="*/ 179 h 214"/>
                  <a:gd name="T42" fmla="*/ 50 w 213"/>
                  <a:gd name="T43" fmla="*/ 192 h 214"/>
                  <a:gd name="T44" fmla="*/ 67 w 213"/>
                  <a:gd name="T45" fmla="*/ 201 h 214"/>
                  <a:gd name="T46" fmla="*/ 86 w 213"/>
                  <a:gd name="T47" fmla="*/ 207 h 214"/>
                  <a:gd name="T48" fmla="*/ 106 w 213"/>
                  <a:gd name="T49" fmla="*/ 209 h 214"/>
                  <a:gd name="T50" fmla="*/ 127 w 213"/>
                  <a:gd name="T51" fmla="*/ 207 h 214"/>
                  <a:gd name="T52" fmla="*/ 146 w 213"/>
                  <a:gd name="T53" fmla="*/ 201 h 214"/>
                  <a:gd name="T54" fmla="*/ 163 w 213"/>
                  <a:gd name="T55" fmla="*/ 192 h 214"/>
                  <a:gd name="T56" fmla="*/ 178 w 213"/>
                  <a:gd name="T57" fmla="*/ 179 h 214"/>
                  <a:gd name="T58" fmla="*/ 190 w 213"/>
                  <a:gd name="T59" fmla="*/ 164 h 214"/>
                  <a:gd name="T60" fmla="*/ 200 w 213"/>
                  <a:gd name="T61" fmla="*/ 147 h 214"/>
                  <a:gd name="T62" fmla="*/ 206 w 213"/>
                  <a:gd name="T63" fmla="*/ 128 h 214"/>
                  <a:gd name="T64" fmla="*/ 208 w 213"/>
                  <a:gd name="T65" fmla="*/ 108 h 214"/>
                  <a:gd name="T66" fmla="*/ 206 w 213"/>
                  <a:gd name="T67" fmla="*/ 87 h 214"/>
                  <a:gd name="T68" fmla="*/ 200 w 213"/>
                  <a:gd name="T69" fmla="*/ 68 h 214"/>
                  <a:gd name="T70" fmla="*/ 191 w 213"/>
                  <a:gd name="T71" fmla="*/ 51 h 214"/>
                  <a:gd name="T72" fmla="*/ 179 w 213"/>
                  <a:gd name="T73" fmla="*/ 36 h 214"/>
                  <a:gd name="T74" fmla="*/ 164 w 213"/>
                  <a:gd name="T75" fmla="*/ 23 h 214"/>
                  <a:gd name="T76" fmla="*/ 146 w 213"/>
                  <a:gd name="T77" fmla="*/ 13 h 214"/>
                  <a:gd name="T78" fmla="*/ 127 w 213"/>
                  <a:gd name="T79" fmla="*/ 7 h 214"/>
                  <a:gd name="T80" fmla="*/ 107 w 213"/>
                  <a:gd name="T81" fmla="*/ 5 h 214"/>
                  <a:gd name="T82" fmla="*/ 87 w 213"/>
                  <a:gd name="T83" fmla="*/ 7 h 214"/>
                  <a:gd name="T84" fmla="*/ 67 w 213"/>
                  <a:gd name="T85" fmla="*/ 13 h 214"/>
                  <a:gd name="T86" fmla="*/ 50 w 213"/>
                  <a:gd name="T87" fmla="*/ 23 h 214"/>
                  <a:gd name="T88" fmla="*/ 35 w 213"/>
                  <a:gd name="T89" fmla="*/ 35 h 214"/>
                  <a:gd name="T90" fmla="*/ 22 w 213"/>
                  <a:gd name="T91" fmla="*/ 50 h 214"/>
                  <a:gd name="T92" fmla="*/ 13 w 213"/>
                  <a:gd name="T93" fmla="*/ 68 h 214"/>
                  <a:gd name="T94" fmla="*/ 7 w 213"/>
                  <a:gd name="T95" fmla="*/ 87 h 214"/>
                  <a:gd name="T96" fmla="*/ 0 w 213"/>
                  <a:gd name="T97" fmla="*/ 1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3" h="214">
                    <a:moveTo>
                      <a:pt x="0" y="110"/>
                    </a:moveTo>
                    <a:lnTo>
                      <a:pt x="2" y="86"/>
                    </a:lnTo>
                    <a:lnTo>
                      <a:pt x="8" y="66"/>
                    </a:lnTo>
                    <a:lnTo>
                      <a:pt x="18" y="48"/>
                    </a:lnTo>
                    <a:lnTo>
                      <a:pt x="31" y="32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5" y="3"/>
                    </a:lnTo>
                    <a:lnTo>
                      <a:pt x="106" y="0"/>
                    </a:lnTo>
                    <a:lnTo>
                      <a:pt x="128" y="3"/>
                    </a:lnTo>
                    <a:lnTo>
                      <a:pt x="148" y="8"/>
                    </a:lnTo>
                    <a:lnTo>
                      <a:pt x="166" y="18"/>
                    </a:lnTo>
                    <a:lnTo>
                      <a:pt x="182" y="32"/>
                    </a:lnTo>
                    <a:lnTo>
                      <a:pt x="195" y="48"/>
                    </a:lnTo>
                    <a:lnTo>
                      <a:pt x="205" y="66"/>
                    </a:lnTo>
                    <a:lnTo>
                      <a:pt x="211" y="86"/>
                    </a:lnTo>
                    <a:lnTo>
                      <a:pt x="213" y="107"/>
                    </a:lnTo>
                    <a:lnTo>
                      <a:pt x="211" y="129"/>
                    </a:lnTo>
                    <a:lnTo>
                      <a:pt x="205" y="149"/>
                    </a:lnTo>
                    <a:lnTo>
                      <a:pt x="195" y="167"/>
                    </a:lnTo>
                    <a:lnTo>
                      <a:pt x="182" y="183"/>
                    </a:lnTo>
                    <a:lnTo>
                      <a:pt x="166" y="196"/>
                    </a:lnTo>
                    <a:lnTo>
                      <a:pt x="148" y="206"/>
                    </a:lnTo>
                    <a:lnTo>
                      <a:pt x="128" y="212"/>
                    </a:lnTo>
                    <a:lnTo>
                      <a:pt x="106" y="214"/>
                    </a:lnTo>
                    <a:lnTo>
                      <a:pt x="85" y="212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3"/>
                    </a:lnTo>
                    <a:lnTo>
                      <a:pt x="18" y="167"/>
                    </a:lnTo>
                    <a:lnTo>
                      <a:pt x="8" y="149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5" y="105"/>
                    </a:lnTo>
                    <a:lnTo>
                      <a:pt x="7" y="128"/>
                    </a:lnTo>
                    <a:lnTo>
                      <a:pt x="7" y="128"/>
                    </a:lnTo>
                    <a:lnTo>
                      <a:pt x="13" y="147"/>
                    </a:lnTo>
                    <a:lnTo>
                      <a:pt x="13" y="147"/>
                    </a:lnTo>
                    <a:lnTo>
                      <a:pt x="22" y="164"/>
                    </a:lnTo>
                    <a:lnTo>
                      <a:pt x="22" y="164"/>
                    </a:lnTo>
                    <a:lnTo>
                      <a:pt x="35" y="179"/>
                    </a:lnTo>
                    <a:lnTo>
                      <a:pt x="35" y="179"/>
                    </a:lnTo>
                    <a:lnTo>
                      <a:pt x="50" y="192"/>
                    </a:lnTo>
                    <a:lnTo>
                      <a:pt x="50" y="192"/>
                    </a:lnTo>
                    <a:lnTo>
                      <a:pt x="67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6" y="209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46" y="201"/>
                    </a:lnTo>
                    <a:lnTo>
                      <a:pt x="146" y="201"/>
                    </a:lnTo>
                    <a:lnTo>
                      <a:pt x="164" y="192"/>
                    </a:lnTo>
                    <a:lnTo>
                      <a:pt x="163" y="192"/>
                    </a:lnTo>
                    <a:lnTo>
                      <a:pt x="179" y="179"/>
                    </a:lnTo>
                    <a:lnTo>
                      <a:pt x="178" y="179"/>
                    </a:lnTo>
                    <a:lnTo>
                      <a:pt x="191" y="164"/>
                    </a:lnTo>
                    <a:lnTo>
                      <a:pt x="190" y="164"/>
                    </a:lnTo>
                    <a:lnTo>
                      <a:pt x="200" y="147"/>
                    </a:lnTo>
                    <a:lnTo>
                      <a:pt x="200" y="147"/>
                    </a:lnTo>
                    <a:lnTo>
                      <a:pt x="206" y="128"/>
                    </a:lnTo>
                    <a:lnTo>
                      <a:pt x="206" y="128"/>
                    </a:lnTo>
                    <a:lnTo>
                      <a:pt x="208" y="107"/>
                    </a:lnTo>
                    <a:lnTo>
                      <a:pt x="208" y="108"/>
                    </a:lnTo>
                    <a:lnTo>
                      <a:pt x="206" y="87"/>
                    </a:lnTo>
                    <a:lnTo>
                      <a:pt x="206" y="87"/>
                    </a:lnTo>
                    <a:lnTo>
                      <a:pt x="200" y="68"/>
                    </a:lnTo>
                    <a:lnTo>
                      <a:pt x="200" y="68"/>
                    </a:lnTo>
                    <a:lnTo>
                      <a:pt x="190" y="50"/>
                    </a:lnTo>
                    <a:lnTo>
                      <a:pt x="191" y="51"/>
                    </a:lnTo>
                    <a:lnTo>
                      <a:pt x="178" y="35"/>
                    </a:lnTo>
                    <a:lnTo>
                      <a:pt x="179" y="36"/>
                    </a:lnTo>
                    <a:lnTo>
                      <a:pt x="163" y="23"/>
                    </a:lnTo>
                    <a:lnTo>
                      <a:pt x="164" y="23"/>
                    </a:lnTo>
                    <a:lnTo>
                      <a:pt x="146" y="13"/>
                    </a:lnTo>
                    <a:lnTo>
                      <a:pt x="146" y="13"/>
                    </a:lnTo>
                    <a:lnTo>
                      <a:pt x="127" y="7"/>
                    </a:lnTo>
                    <a:lnTo>
                      <a:pt x="127" y="7"/>
                    </a:lnTo>
                    <a:lnTo>
                      <a:pt x="106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50" y="23"/>
                    </a:lnTo>
                    <a:lnTo>
                      <a:pt x="50" y="23"/>
                    </a:lnTo>
                    <a:lnTo>
                      <a:pt x="35" y="36"/>
                    </a:lnTo>
                    <a:lnTo>
                      <a:pt x="35" y="35"/>
                    </a:lnTo>
                    <a:lnTo>
                      <a:pt x="22" y="51"/>
                    </a:lnTo>
                    <a:lnTo>
                      <a:pt x="22" y="50"/>
                    </a:lnTo>
                    <a:lnTo>
                      <a:pt x="13" y="68"/>
                    </a:lnTo>
                    <a:lnTo>
                      <a:pt x="13" y="68"/>
                    </a:lnTo>
                    <a:lnTo>
                      <a:pt x="7" y="87"/>
                    </a:lnTo>
                    <a:lnTo>
                      <a:pt x="7" y="87"/>
                    </a:lnTo>
                    <a:lnTo>
                      <a:pt x="5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46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47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2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48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208"/>
                  <a:gd name="T1" fmla="*/ 105 h 209"/>
                  <a:gd name="T2" fmla="*/ 104 w 208"/>
                  <a:gd name="T3" fmla="*/ 0 h 209"/>
                  <a:gd name="T4" fmla="*/ 208 w 208"/>
                  <a:gd name="T5" fmla="*/ 105 h 209"/>
                  <a:gd name="T6" fmla="*/ 208 w 208"/>
                  <a:gd name="T7" fmla="*/ 105 h 209"/>
                  <a:gd name="T8" fmla="*/ 104 w 208"/>
                  <a:gd name="T9" fmla="*/ 209 h 209"/>
                  <a:gd name="T10" fmla="*/ 0 w 208"/>
                  <a:gd name="T11" fmla="*/ 1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5"/>
                    </a:moveTo>
                    <a:cubicBezTo>
                      <a:pt x="0" y="47"/>
                      <a:pt x="47" y="0"/>
                      <a:pt x="104" y="0"/>
                    </a:cubicBezTo>
                    <a:cubicBezTo>
                      <a:pt x="162" y="0"/>
                      <a:pt x="208" y="47"/>
                      <a:pt x="208" y="105"/>
                    </a:cubicBezTo>
                    <a:cubicBezTo>
                      <a:pt x="208" y="105"/>
                      <a:pt x="208" y="105"/>
                      <a:pt x="208" y="105"/>
                    </a:cubicBezTo>
                    <a:cubicBezTo>
                      <a:pt x="208" y="162"/>
                      <a:pt x="162" y="209"/>
                      <a:pt x="104" y="209"/>
                    </a:cubicBezTo>
                    <a:cubicBezTo>
                      <a:pt x="47" y="209"/>
                      <a:pt x="0" y="162"/>
                      <a:pt x="0" y="10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49"/>
              <p:cNvSpPr>
                <a:spLocks noChangeArrowheads="1"/>
              </p:cNvSpPr>
              <p:nvPr/>
            </p:nvSpPr>
            <p:spPr bwMode="auto">
              <a:xfrm>
                <a:off x="1620" y="2487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Line 150"/>
              <p:cNvSpPr>
                <a:spLocks noChangeShapeType="1"/>
              </p:cNvSpPr>
              <p:nvPr/>
            </p:nvSpPr>
            <p:spPr bwMode="auto">
              <a:xfrm flipH="1" flipV="1">
                <a:off x="1517" y="2245"/>
                <a:ext cx="119" cy="180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51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2"/>
              <p:cNvSpPr>
                <a:spLocks/>
              </p:cNvSpPr>
              <p:nvPr/>
            </p:nvSpPr>
            <p:spPr bwMode="auto">
              <a:xfrm>
                <a:off x="3490" y="2164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53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54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55"/>
              <p:cNvSpPr>
                <a:spLocks/>
              </p:cNvSpPr>
              <p:nvPr/>
            </p:nvSpPr>
            <p:spPr bwMode="auto">
              <a:xfrm>
                <a:off x="3488" y="2162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70 w 174"/>
                  <a:gd name="T7" fmla="*/ 1 h 175"/>
                  <a:gd name="T8" fmla="*/ 105 w 174"/>
                  <a:gd name="T9" fmla="*/ 1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3 w 174"/>
                  <a:gd name="T15" fmla="*/ 70 h 175"/>
                  <a:gd name="T16" fmla="*/ 173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70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4 h 175"/>
                  <a:gd name="T34" fmla="*/ 6 w 174"/>
                  <a:gd name="T35" fmla="*/ 104 h 175"/>
                  <a:gd name="T36" fmla="*/ 12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3 w 174"/>
                  <a:gd name="T61" fmla="*/ 119 h 175"/>
                  <a:gd name="T62" fmla="*/ 168 w 174"/>
                  <a:gd name="T63" fmla="*/ 104 h 175"/>
                  <a:gd name="T64" fmla="*/ 169 w 174"/>
                  <a:gd name="T65" fmla="*/ 87 h 175"/>
                  <a:gd name="T66" fmla="*/ 168 w 174"/>
                  <a:gd name="T67" fmla="*/ 71 h 175"/>
                  <a:gd name="T68" fmla="*/ 163 w 174"/>
                  <a:gd name="T69" fmla="*/ 55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6 h 175"/>
                  <a:gd name="T80" fmla="*/ 87 w 174"/>
                  <a:gd name="T81" fmla="*/ 5 h 175"/>
                  <a:gd name="T82" fmla="*/ 71 w 174"/>
                  <a:gd name="T83" fmla="*/ 6 h 175"/>
                  <a:gd name="T84" fmla="*/ 55 w 174"/>
                  <a:gd name="T85" fmla="*/ 12 h 175"/>
                  <a:gd name="T86" fmla="*/ 42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2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5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1"/>
                    </a:lnTo>
                    <a:lnTo>
                      <a:pt x="87" y="0"/>
                    </a:lnTo>
                    <a:lnTo>
                      <a:pt x="105" y="1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3" y="70"/>
                    </a:lnTo>
                    <a:lnTo>
                      <a:pt x="174" y="87"/>
                    </a:lnTo>
                    <a:lnTo>
                      <a:pt x="173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4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6"/>
                    </a:lnTo>
                    <a:lnTo>
                      <a:pt x="104" y="6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6"/>
                    </a:lnTo>
                    <a:lnTo>
                      <a:pt x="71" y="6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56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57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58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169"/>
                  <a:gd name="T1" fmla="*/ 85 h 169"/>
                  <a:gd name="T2" fmla="*/ 85 w 169"/>
                  <a:gd name="T3" fmla="*/ 0 h 169"/>
                  <a:gd name="T4" fmla="*/ 169 w 169"/>
                  <a:gd name="T5" fmla="*/ 85 h 169"/>
                  <a:gd name="T6" fmla="*/ 169 w 169"/>
                  <a:gd name="T7" fmla="*/ 85 h 169"/>
                  <a:gd name="T8" fmla="*/ 85 w 169"/>
                  <a:gd name="T9" fmla="*/ 169 h 169"/>
                  <a:gd name="T10" fmla="*/ 0 w 169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1" y="0"/>
                      <a:pt x="169" y="37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1"/>
                      <a:pt x="131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59"/>
              <p:cNvSpPr>
                <a:spLocks noChangeArrowheads="1"/>
              </p:cNvSpPr>
              <p:nvPr/>
            </p:nvSpPr>
            <p:spPr bwMode="auto">
              <a:xfrm>
                <a:off x="3556" y="219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160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61"/>
              <p:cNvSpPr>
                <a:spLocks/>
              </p:cNvSpPr>
              <p:nvPr/>
            </p:nvSpPr>
            <p:spPr bwMode="auto">
              <a:xfrm>
                <a:off x="3490" y="2419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62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63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64"/>
              <p:cNvSpPr>
                <a:spLocks/>
              </p:cNvSpPr>
              <p:nvPr/>
            </p:nvSpPr>
            <p:spPr bwMode="auto">
              <a:xfrm>
                <a:off x="3488" y="2416"/>
                <a:ext cx="231" cy="232"/>
              </a:xfrm>
              <a:custGeom>
                <a:avLst/>
                <a:gdLst>
                  <a:gd name="T0" fmla="*/ 2 w 231"/>
                  <a:gd name="T1" fmla="*/ 93 h 232"/>
                  <a:gd name="T2" fmla="*/ 20 w 231"/>
                  <a:gd name="T3" fmla="*/ 51 h 232"/>
                  <a:gd name="T4" fmla="*/ 51 w 231"/>
                  <a:gd name="T5" fmla="*/ 20 h 232"/>
                  <a:gd name="T6" fmla="*/ 92 w 231"/>
                  <a:gd name="T7" fmla="*/ 3 h 232"/>
                  <a:gd name="T8" fmla="*/ 139 w 231"/>
                  <a:gd name="T9" fmla="*/ 3 h 232"/>
                  <a:gd name="T10" fmla="*/ 180 w 231"/>
                  <a:gd name="T11" fmla="*/ 20 h 232"/>
                  <a:gd name="T12" fmla="*/ 211 w 231"/>
                  <a:gd name="T13" fmla="*/ 51 h 232"/>
                  <a:gd name="T14" fmla="*/ 229 w 231"/>
                  <a:gd name="T15" fmla="*/ 93 h 232"/>
                  <a:gd name="T16" fmla="*/ 229 w 231"/>
                  <a:gd name="T17" fmla="*/ 140 h 232"/>
                  <a:gd name="T18" fmla="*/ 211 w 231"/>
                  <a:gd name="T19" fmla="*/ 181 h 232"/>
                  <a:gd name="T20" fmla="*/ 180 w 231"/>
                  <a:gd name="T21" fmla="*/ 212 h 232"/>
                  <a:gd name="T22" fmla="*/ 139 w 231"/>
                  <a:gd name="T23" fmla="*/ 230 h 232"/>
                  <a:gd name="T24" fmla="*/ 92 w 231"/>
                  <a:gd name="T25" fmla="*/ 230 h 232"/>
                  <a:gd name="T26" fmla="*/ 51 w 231"/>
                  <a:gd name="T27" fmla="*/ 212 h 232"/>
                  <a:gd name="T28" fmla="*/ 20 w 231"/>
                  <a:gd name="T29" fmla="*/ 181 h 232"/>
                  <a:gd name="T30" fmla="*/ 2 w 231"/>
                  <a:gd name="T31" fmla="*/ 140 h 232"/>
                  <a:gd name="T32" fmla="*/ 5 w 231"/>
                  <a:gd name="T33" fmla="*/ 113 h 232"/>
                  <a:gd name="T34" fmla="*/ 7 w 231"/>
                  <a:gd name="T35" fmla="*/ 138 h 232"/>
                  <a:gd name="T36" fmla="*/ 14 w 231"/>
                  <a:gd name="T37" fmla="*/ 159 h 232"/>
                  <a:gd name="T38" fmla="*/ 24 w 231"/>
                  <a:gd name="T39" fmla="*/ 178 h 232"/>
                  <a:gd name="T40" fmla="*/ 37 w 231"/>
                  <a:gd name="T41" fmla="*/ 194 h 232"/>
                  <a:gd name="T42" fmla="*/ 53 w 231"/>
                  <a:gd name="T43" fmla="*/ 208 h 232"/>
                  <a:gd name="T44" fmla="*/ 72 w 231"/>
                  <a:gd name="T45" fmla="*/ 218 h 232"/>
                  <a:gd name="T46" fmla="*/ 93 w 231"/>
                  <a:gd name="T47" fmla="*/ 225 h 232"/>
                  <a:gd name="T48" fmla="*/ 115 w 231"/>
                  <a:gd name="T49" fmla="*/ 227 h 232"/>
                  <a:gd name="T50" fmla="*/ 137 w 231"/>
                  <a:gd name="T51" fmla="*/ 225 h 232"/>
                  <a:gd name="T52" fmla="*/ 158 w 231"/>
                  <a:gd name="T53" fmla="*/ 218 h 232"/>
                  <a:gd name="T54" fmla="*/ 177 w 231"/>
                  <a:gd name="T55" fmla="*/ 208 h 232"/>
                  <a:gd name="T56" fmla="*/ 193 w 231"/>
                  <a:gd name="T57" fmla="*/ 194 h 232"/>
                  <a:gd name="T58" fmla="*/ 207 w 231"/>
                  <a:gd name="T59" fmla="*/ 178 h 232"/>
                  <a:gd name="T60" fmla="*/ 217 w 231"/>
                  <a:gd name="T61" fmla="*/ 160 h 232"/>
                  <a:gd name="T62" fmla="*/ 224 w 231"/>
                  <a:gd name="T63" fmla="*/ 139 h 232"/>
                  <a:gd name="T64" fmla="*/ 226 w 231"/>
                  <a:gd name="T65" fmla="*/ 116 h 232"/>
                  <a:gd name="T66" fmla="*/ 224 w 231"/>
                  <a:gd name="T67" fmla="*/ 94 h 232"/>
                  <a:gd name="T68" fmla="*/ 217 w 231"/>
                  <a:gd name="T69" fmla="*/ 73 h 232"/>
                  <a:gd name="T70" fmla="*/ 207 w 231"/>
                  <a:gd name="T71" fmla="*/ 55 h 232"/>
                  <a:gd name="T72" fmla="*/ 193 w 231"/>
                  <a:gd name="T73" fmla="*/ 38 h 232"/>
                  <a:gd name="T74" fmla="*/ 177 w 231"/>
                  <a:gd name="T75" fmla="*/ 25 h 232"/>
                  <a:gd name="T76" fmla="*/ 159 w 231"/>
                  <a:gd name="T77" fmla="*/ 15 h 232"/>
                  <a:gd name="T78" fmla="*/ 138 w 231"/>
                  <a:gd name="T79" fmla="*/ 8 h 232"/>
                  <a:gd name="T80" fmla="*/ 116 w 231"/>
                  <a:gd name="T81" fmla="*/ 6 h 232"/>
                  <a:gd name="T82" fmla="*/ 93 w 231"/>
                  <a:gd name="T83" fmla="*/ 8 h 232"/>
                  <a:gd name="T84" fmla="*/ 72 w 231"/>
                  <a:gd name="T85" fmla="*/ 15 h 232"/>
                  <a:gd name="T86" fmla="*/ 54 w 231"/>
                  <a:gd name="T87" fmla="*/ 25 h 232"/>
                  <a:gd name="T88" fmla="*/ 38 w 231"/>
                  <a:gd name="T89" fmla="*/ 38 h 232"/>
                  <a:gd name="T90" fmla="*/ 24 w 231"/>
                  <a:gd name="T91" fmla="*/ 54 h 232"/>
                  <a:gd name="T92" fmla="*/ 14 w 231"/>
                  <a:gd name="T93" fmla="*/ 73 h 232"/>
                  <a:gd name="T94" fmla="*/ 7 w 231"/>
                  <a:gd name="T95" fmla="*/ 94 h 232"/>
                  <a:gd name="T96" fmla="*/ 0 w 231"/>
                  <a:gd name="T97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" h="232">
                    <a:moveTo>
                      <a:pt x="0" y="119"/>
                    </a:moveTo>
                    <a:lnTo>
                      <a:pt x="2" y="93"/>
                    </a:lnTo>
                    <a:lnTo>
                      <a:pt x="9" y="71"/>
                    </a:lnTo>
                    <a:lnTo>
                      <a:pt x="20" y="51"/>
                    </a:lnTo>
                    <a:lnTo>
                      <a:pt x="34" y="35"/>
                    </a:lnTo>
                    <a:lnTo>
                      <a:pt x="51" y="20"/>
                    </a:lnTo>
                    <a:lnTo>
                      <a:pt x="70" y="10"/>
                    </a:lnTo>
                    <a:lnTo>
                      <a:pt x="92" y="3"/>
                    </a:lnTo>
                    <a:lnTo>
                      <a:pt x="115" y="0"/>
                    </a:lnTo>
                    <a:lnTo>
                      <a:pt x="139" y="3"/>
                    </a:lnTo>
                    <a:lnTo>
                      <a:pt x="161" y="10"/>
                    </a:lnTo>
                    <a:lnTo>
                      <a:pt x="180" y="20"/>
                    </a:lnTo>
                    <a:lnTo>
                      <a:pt x="197" y="35"/>
                    </a:lnTo>
                    <a:lnTo>
                      <a:pt x="211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1" y="116"/>
                    </a:lnTo>
                    <a:lnTo>
                      <a:pt x="229" y="140"/>
                    </a:lnTo>
                    <a:lnTo>
                      <a:pt x="222" y="161"/>
                    </a:lnTo>
                    <a:lnTo>
                      <a:pt x="211" y="181"/>
                    </a:lnTo>
                    <a:lnTo>
                      <a:pt x="197" y="198"/>
                    </a:lnTo>
                    <a:lnTo>
                      <a:pt x="180" y="212"/>
                    </a:lnTo>
                    <a:lnTo>
                      <a:pt x="161" y="223"/>
                    </a:lnTo>
                    <a:lnTo>
                      <a:pt x="139" y="230"/>
                    </a:lnTo>
                    <a:lnTo>
                      <a:pt x="115" y="232"/>
                    </a:lnTo>
                    <a:lnTo>
                      <a:pt x="92" y="230"/>
                    </a:lnTo>
                    <a:lnTo>
                      <a:pt x="70" y="223"/>
                    </a:lnTo>
                    <a:lnTo>
                      <a:pt x="51" y="212"/>
                    </a:lnTo>
                    <a:lnTo>
                      <a:pt x="34" y="198"/>
                    </a:lnTo>
                    <a:lnTo>
                      <a:pt x="20" y="181"/>
                    </a:lnTo>
                    <a:lnTo>
                      <a:pt x="9" y="161"/>
                    </a:lnTo>
                    <a:lnTo>
                      <a:pt x="2" y="140"/>
                    </a:lnTo>
                    <a:lnTo>
                      <a:pt x="0" y="114"/>
                    </a:lnTo>
                    <a:lnTo>
                      <a:pt x="5" y="113"/>
                    </a:lnTo>
                    <a:lnTo>
                      <a:pt x="7" y="139"/>
                    </a:lnTo>
                    <a:lnTo>
                      <a:pt x="7" y="138"/>
                    </a:lnTo>
                    <a:lnTo>
                      <a:pt x="14" y="160"/>
                    </a:lnTo>
                    <a:lnTo>
                      <a:pt x="14" y="159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38" y="194"/>
                    </a:lnTo>
                    <a:lnTo>
                      <a:pt x="37" y="194"/>
                    </a:lnTo>
                    <a:lnTo>
                      <a:pt x="54" y="208"/>
                    </a:lnTo>
                    <a:lnTo>
                      <a:pt x="53" y="208"/>
                    </a:lnTo>
                    <a:lnTo>
                      <a:pt x="72" y="218"/>
                    </a:lnTo>
                    <a:lnTo>
                      <a:pt x="72" y="218"/>
                    </a:lnTo>
                    <a:lnTo>
                      <a:pt x="93" y="225"/>
                    </a:lnTo>
                    <a:lnTo>
                      <a:pt x="93" y="225"/>
                    </a:lnTo>
                    <a:lnTo>
                      <a:pt x="116" y="227"/>
                    </a:lnTo>
                    <a:lnTo>
                      <a:pt x="115" y="227"/>
                    </a:lnTo>
                    <a:lnTo>
                      <a:pt x="138" y="225"/>
                    </a:lnTo>
                    <a:lnTo>
                      <a:pt x="137" y="225"/>
                    </a:lnTo>
                    <a:lnTo>
                      <a:pt x="159" y="218"/>
                    </a:lnTo>
                    <a:lnTo>
                      <a:pt x="158" y="218"/>
                    </a:lnTo>
                    <a:lnTo>
                      <a:pt x="177" y="208"/>
                    </a:lnTo>
                    <a:lnTo>
                      <a:pt x="177" y="208"/>
                    </a:lnTo>
                    <a:lnTo>
                      <a:pt x="193" y="194"/>
                    </a:lnTo>
                    <a:lnTo>
                      <a:pt x="193" y="194"/>
                    </a:lnTo>
                    <a:lnTo>
                      <a:pt x="207" y="178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60"/>
                    </a:lnTo>
                    <a:lnTo>
                      <a:pt x="224" y="138"/>
                    </a:lnTo>
                    <a:lnTo>
                      <a:pt x="224" y="139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4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5"/>
                    </a:lnTo>
                    <a:lnTo>
                      <a:pt x="193" y="38"/>
                    </a:lnTo>
                    <a:lnTo>
                      <a:pt x="193" y="38"/>
                    </a:lnTo>
                    <a:lnTo>
                      <a:pt x="177" y="25"/>
                    </a:lnTo>
                    <a:lnTo>
                      <a:pt x="177" y="25"/>
                    </a:lnTo>
                    <a:lnTo>
                      <a:pt x="158" y="15"/>
                    </a:lnTo>
                    <a:lnTo>
                      <a:pt x="159" y="15"/>
                    </a:lnTo>
                    <a:lnTo>
                      <a:pt x="137" y="8"/>
                    </a:lnTo>
                    <a:lnTo>
                      <a:pt x="138" y="8"/>
                    </a:lnTo>
                    <a:lnTo>
                      <a:pt x="115" y="6"/>
                    </a:lnTo>
                    <a:lnTo>
                      <a:pt x="116" y="6"/>
                    </a:lnTo>
                    <a:lnTo>
                      <a:pt x="93" y="8"/>
                    </a:lnTo>
                    <a:lnTo>
                      <a:pt x="93" y="8"/>
                    </a:lnTo>
                    <a:lnTo>
                      <a:pt x="72" y="15"/>
                    </a:lnTo>
                    <a:lnTo>
                      <a:pt x="72" y="15"/>
                    </a:lnTo>
                    <a:lnTo>
                      <a:pt x="53" y="25"/>
                    </a:lnTo>
                    <a:lnTo>
                      <a:pt x="54" y="25"/>
                    </a:lnTo>
                    <a:lnTo>
                      <a:pt x="37" y="38"/>
                    </a:lnTo>
                    <a:lnTo>
                      <a:pt x="38" y="38"/>
                    </a:lnTo>
                    <a:lnTo>
                      <a:pt x="24" y="55"/>
                    </a:lnTo>
                    <a:lnTo>
                      <a:pt x="24" y="54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5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65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66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701"/>
                  <a:gd name="T1" fmla="*/ 350 h 701"/>
                  <a:gd name="T2" fmla="*/ 350 w 701"/>
                  <a:gd name="T3" fmla="*/ 0 h 701"/>
                  <a:gd name="T4" fmla="*/ 701 w 701"/>
                  <a:gd name="T5" fmla="*/ 350 h 701"/>
                  <a:gd name="T6" fmla="*/ 701 w 701"/>
                  <a:gd name="T7" fmla="*/ 350 h 701"/>
                  <a:gd name="T8" fmla="*/ 350 w 701"/>
                  <a:gd name="T9" fmla="*/ 701 h 701"/>
                  <a:gd name="T10" fmla="*/ 0 w 701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0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0"/>
                    </a:cubicBezTo>
                    <a:cubicBezTo>
                      <a:pt x="701" y="350"/>
                      <a:pt x="701" y="350"/>
                      <a:pt x="701" y="350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67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226"/>
                  <a:gd name="T1" fmla="*/ 113 h 227"/>
                  <a:gd name="T2" fmla="*/ 113 w 226"/>
                  <a:gd name="T3" fmla="*/ 0 h 227"/>
                  <a:gd name="T4" fmla="*/ 226 w 226"/>
                  <a:gd name="T5" fmla="*/ 113 h 227"/>
                  <a:gd name="T6" fmla="*/ 226 w 226"/>
                  <a:gd name="T7" fmla="*/ 113 h 227"/>
                  <a:gd name="T8" fmla="*/ 113 w 226"/>
                  <a:gd name="T9" fmla="*/ 227 h 227"/>
                  <a:gd name="T10" fmla="*/ 0 w 226"/>
                  <a:gd name="T11" fmla="*/ 1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7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5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5" y="227"/>
                      <a:pt x="113" y="227"/>
                    </a:cubicBezTo>
                    <a:cubicBezTo>
                      <a:pt x="51" y="227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68"/>
              <p:cNvSpPr>
                <a:spLocks noChangeArrowheads="1"/>
              </p:cNvSpPr>
              <p:nvPr/>
            </p:nvSpPr>
            <p:spPr bwMode="auto">
              <a:xfrm>
                <a:off x="3587" y="247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169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70"/>
              <p:cNvSpPr>
                <a:spLocks/>
              </p:cNvSpPr>
              <p:nvPr/>
            </p:nvSpPr>
            <p:spPr bwMode="auto">
              <a:xfrm>
                <a:off x="3970" y="264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71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72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3"/>
              <p:cNvSpPr>
                <a:spLocks/>
              </p:cNvSpPr>
              <p:nvPr/>
            </p:nvSpPr>
            <p:spPr bwMode="auto">
              <a:xfrm>
                <a:off x="3968" y="2643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69 w 174"/>
                  <a:gd name="T7" fmla="*/ 2 h 175"/>
                  <a:gd name="T8" fmla="*/ 105 w 174"/>
                  <a:gd name="T9" fmla="*/ 2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2 w 174"/>
                  <a:gd name="T15" fmla="*/ 70 h 175"/>
                  <a:gd name="T16" fmla="*/ 172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69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5 h 175"/>
                  <a:gd name="T34" fmla="*/ 6 w 174"/>
                  <a:gd name="T35" fmla="*/ 104 h 175"/>
                  <a:gd name="T36" fmla="*/ 11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2 w 174"/>
                  <a:gd name="T61" fmla="*/ 120 h 175"/>
                  <a:gd name="T62" fmla="*/ 168 w 174"/>
                  <a:gd name="T63" fmla="*/ 104 h 175"/>
                  <a:gd name="T64" fmla="*/ 169 w 174"/>
                  <a:gd name="T65" fmla="*/ 88 h 175"/>
                  <a:gd name="T66" fmla="*/ 168 w 174"/>
                  <a:gd name="T67" fmla="*/ 71 h 175"/>
                  <a:gd name="T68" fmla="*/ 162 w 174"/>
                  <a:gd name="T69" fmla="*/ 56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7 h 175"/>
                  <a:gd name="T80" fmla="*/ 87 w 174"/>
                  <a:gd name="T81" fmla="*/ 5 h 175"/>
                  <a:gd name="T82" fmla="*/ 71 w 174"/>
                  <a:gd name="T83" fmla="*/ 7 h 175"/>
                  <a:gd name="T84" fmla="*/ 55 w 174"/>
                  <a:gd name="T85" fmla="*/ 11 h 175"/>
                  <a:gd name="T86" fmla="*/ 41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1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2" y="70"/>
                    </a:lnTo>
                    <a:lnTo>
                      <a:pt x="174" y="87"/>
                    </a:lnTo>
                    <a:lnTo>
                      <a:pt x="172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69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1" y="120"/>
                    </a:lnTo>
                    <a:lnTo>
                      <a:pt x="11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1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2" y="119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2" y="55"/>
                    </a:lnTo>
                    <a:lnTo>
                      <a:pt x="162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1"/>
                    </a:lnTo>
                    <a:lnTo>
                      <a:pt x="41" y="19"/>
                    </a:lnTo>
                    <a:lnTo>
                      <a:pt x="41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6"/>
                    </a:lnTo>
                    <a:lnTo>
                      <a:pt x="11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74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75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76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77"/>
              <p:cNvSpPr>
                <a:spLocks noChangeArrowheads="1"/>
              </p:cNvSpPr>
              <p:nvPr/>
            </p:nvSpPr>
            <p:spPr bwMode="auto">
              <a:xfrm>
                <a:off x="4035" y="2673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178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79"/>
              <p:cNvSpPr>
                <a:spLocks/>
              </p:cNvSpPr>
              <p:nvPr/>
            </p:nvSpPr>
            <p:spPr bwMode="auto">
              <a:xfrm>
                <a:off x="3857" y="196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80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81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82"/>
              <p:cNvSpPr>
                <a:spLocks/>
              </p:cNvSpPr>
              <p:nvPr/>
            </p:nvSpPr>
            <p:spPr bwMode="auto">
              <a:xfrm>
                <a:off x="3855" y="1963"/>
                <a:ext cx="174" cy="176"/>
              </a:xfrm>
              <a:custGeom>
                <a:avLst/>
                <a:gdLst>
                  <a:gd name="T0" fmla="*/ 2 w 174"/>
                  <a:gd name="T1" fmla="*/ 70 h 176"/>
                  <a:gd name="T2" fmla="*/ 15 w 174"/>
                  <a:gd name="T3" fmla="*/ 39 h 176"/>
                  <a:gd name="T4" fmla="*/ 38 w 174"/>
                  <a:gd name="T5" fmla="*/ 15 h 176"/>
                  <a:gd name="T6" fmla="*/ 69 w 174"/>
                  <a:gd name="T7" fmla="*/ 2 h 176"/>
                  <a:gd name="T8" fmla="*/ 105 w 174"/>
                  <a:gd name="T9" fmla="*/ 2 h 176"/>
                  <a:gd name="T10" fmla="*/ 136 w 174"/>
                  <a:gd name="T11" fmla="*/ 15 h 176"/>
                  <a:gd name="T12" fmla="*/ 159 w 174"/>
                  <a:gd name="T13" fmla="*/ 39 h 176"/>
                  <a:gd name="T14" fmla="*/ 172 w 174"/>
                  <a:gd name="T15" fmla="*/ 70 h 176"/>
                  <a:gd name="T16" fmla="*/ 172 w 174"/>
                  <a:gd name="T17" fmla="*/ 106 h 176"/>
                  <a:gd name="T18" fmla="*/ 159 w 174"/>
                  <a:gd name="T19" fmla="*/ 137 h 176"/>
                  <a:gd name="T20" fmla="*/ 136 w 174"/>
                  <a:gd name="T21" fmla="*/ 160 h 176"/>
                  <a:gd name="T22" fmla="*/ 105 w 174"/>
                  <a:gd name="T23" fmla="*/ 174 h 176"/>
                  <a:gd name="T24" fmla="*/ 69 w 174"/>
                  <a:gd name="T25" fmla="*/ 174 h 176"/>
                  <a:gd name="T26" fmla="*/ 38 w 174"/>
                  <a:gd name="T27" fmla="*/ 160 h 176"/>
                  <a:gd name="T28" fmla="*/ 15 w 174"/>
                  <a:gd name="T29" fmla="*/ 137 h 176"/>
                  <a:gd name="T30" fmla="*/ 2 w 174"/>
                  <a:gd name="T31" fmla="*/ 106 h 176"/>
                  <a:gd name="T32" fmla="*/ 5 w 174"/>
                  <a:gd name="T33" fmla="*/ 85 h 176"/>
                  <a:gd name="T34" fmla="*/ 6 w 174"/>
                  <a:gd name="T35" fmla="*/ 104 h 176"/>
                  <a:gd name="T36" fmla="*/ 12 w 174"/>
                  <a:gd name="T37" fmla="*/ 120 h 176"/>
                  <a:gd name="T38" fmla="*/ 19 w 174"/>
                  <a:gd name="T39" fmla="*/ 134 h 176"/>
                  <a:gd name="T40" fmla="*/ 29 w 174"/>
                  <a:gd name="T41" fmla="*/ 146 h 176"/>
                  <a:gd name="T42" fmla="*/ 41 w 174"/>
                  <a:gd name="T43" fmla="*/ 156 h 176"/>
                  <a:gd name="T44" fmla="*/ 55 w 174"/>
                  <a:gd name="T45" fmla="*/ 164 h 176"/>
                  <a:gd name="T46" fmla="*/ 70 w 174"/>
                  <a:gd name="T47" fmla="*/ 169 h 176"/>
                  <a:gd name="T48" fmla="*/ 87 w 174"/>
                  <a:gd name="T49" fmla="*/ 170 h 176"/>
                  <a:gd name="T50" fmla="*/ 103 w 174"/>
                  <a:gd name="T51" fmla="*/ 169 h 176"/>
                  <a:gd name="T52" fmla="*/ 119 w 174"/>
                  <a:gd name="T53" fmla="*/ 164 h 176"/>
                  <a:gd name="T54" fmla="*/ 133 w 174"/>
                  <a:gd name="T55" fmla="*/ 156 h 176"/>
                  <a:gd name="T56" fmla="*/ 145 w 174"/>
                  <a:gd name="T57" fmla="*/ 146 h 176"/>
                  <a:gd name="T58" fmla="*/ 155 w 174"/>
                  <a:gd name="T59" fmla="*/ 134 h 176"/>
                  <a:gd name="T60" fmla="*/ 162 w 174"/>
                  <a:gd name="T61" fmla="*/ 120 h 176"/>
                  <a:gd name="T62" fmla="*/ 168 w 174"/>
                  <a:gd name="T63" fmla="*/ 105 h 176"/>
                  <a:gd name="T64" fmla="*/ 169 w 174"/>
                  <a:gd name="T65" fmla="*/ 88 h 176"/>
                  <a:gd name="T66" fmla="*/ 168 w 174"/>
                  <a:gd name="T67" fmla="*/ 72 h 176"/>
                  <a:gd name="T68" fmla="*/ 162 w 174"/>
                  <a:gd name="T69" fmla="*/ 56 h 176"/>
                  <a:gd name="T70" fmla="*/ 155 w 174"/>
                  <a:gd name="T71" fmla="*/ 42 h 176"/>
                  <a:gd name="T72" fmla="*/ 145 w 174"/>
                  <a:gd name="T73" fmla="*/ 30 h 176"/>
                  <a:gd name="T74" fmla="*/ 133 w 174"/>
                  <a:gd name="T75" fmla="*/ 20 h 176"/>
                  <a:gd name="T76" fmla="*/ 119 w 174"/>
                  <a:gd name="T77" fmla="*/ 12 h 176"/>
                  <a:gd name="T78" fmla="*/ 104 w 174"/>
                  <a:gd name="T79" fmla="*/ 7 h 176"/>
                  <a:gd name="T80" fmla="*/ 87 w 174"/>
                  <a:gd name="T81" fmla="*/ 5 h 176"/>
                  <a:gd name="T82" fmla="*/ 71 w 174"/>
                  <a:gd name="T83" fmla="*/ 7 h 176"/>
                  <a:gd name="T84" fmla="*/ 55 w 174"/>
                  <a:gd name="T85" fmla="*/ 12 h 176"/>
                  <a:gd name="T86" fmla="*/ 41 w 174"/>
                  <a:gd name="T87" fmla="*/ 20 h 176"/>
                  <a:gd name="T88" fmla="*/ 29 w 174"/>
                  <a:gd name="T89" fmla="*/ 30 h 176"/>
                  <a:gd name="T90" fmla="*/ 19 w 174"/>
                  <a:gd name="T91" fmla="*/ 42 h 176"/>
                  <a:gd name="T92" fmla="*/ 12 w 174"/>
                  <a:gd name="T93" fmla="*/ 56 h 176"/>
                  <a:gd name="T94" fmla="*/ 6 w 174"/>
                  <a:gd name="T95" fmla="*/ 71 h 176"/>
                  <a:gd name="T96" fmla="*/ 0 w 174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7" y="54"/>
                    </a:lnTo>
                    <a:lnTo>
                      <a:pt x="172" y="70"/>
                    </a:lnTo>
                    <a:lnTo>
                      <a:pt x="174" y="88"/>
                    </a:lnTo>
                    <a:lnTo>
                      <a:pt x="172" y="106"/>
                    </a:lnTo>
                    <a:lnTo>
                      <a:pt x="167" y="122"/>
                    </a:lnTo>
                    <a:lnTo>
                      <a:pt x="159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69" y="174"/>
                    </a:lnTo>
                    <a:lnTo>
                      <a:pt x="53" y="169"/>
                    </a:lnTo>
                    <a:lnTo>
                      <a:pt x="38" y="160"/>
                    </a:lnTo>
                    <a:lnTo>
                      <a:pt x="25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6" y="105"/>
                    </a:lnTo>
                    <a:lnTo>
                      <a:pt x="6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29" y="146"/>
                    </a:lnTo>
                    <a:lnTo>
                      <a:pt x="29" y="146"/>
                    </a:lnTo>
                    <a:lnTo>
                      <a:pt x="41" y="156"/>
                    </a:lnTo>
                    <a:lnTo>
                      <a:pt x="41" y="156"/>
                    </a:lnTo>
                    <a:lnTo>
                      <a:pt x="55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3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3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2" y="120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69" y="88"/>
                    </a:lnTo>
                    <a:lnTo>
                      <a:pt x="169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2" y="56"/>
                    </a:lnTo>
                    <a:lnTo>
                      <a:pt x="162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3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20"/>
                    </a:lnTo>
                    <a:lnTo>
                      <a:pt x="41" y="20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6" y="72"/>
                    </a:lnTo>
                    <a:lnTo>
                      <a:pt x="6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83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84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85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86"/>
              <p:cNvSpPr>
                <a:spLocks noChangeArrowheads="1"/>
              </p:cNvSpPr>
              <p:nvPr/>
            </p:nvSpPr>
            <p:spPr bwMode="auto">
              <a:xfrm>
                <a:off x="3921" y="199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Line 187"/>
              <p:cNvSpPr>
                <a:spLocks noChangeShapeType="1"/>
              </p:cNvSpPr>
              <p:nvPr/>
            </p:nvSpPr>
            <p:spPr bwMode="auto">
              <a:xfrm flipH="1" flipV="1">
                <a:off x="3573" y="2320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188"/>
              <p:cNvSpPr>
                <a:spLocks noChangeShapeType="1"/>
              </p:cNvSpPr>
              <p:nvPr/>
            </p:nvSpPr>
            <p:spPr bwMode="auto">
              <a:xfrm flipV="1">
                <a:off x="3681" y="2097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189"/>
              <p:cNvSpPr>
                <a:spLocks noChangeShapeType="1"/>
              </p:cNvSpPr>
              <p:nvPr/>
            </p:nvSpPr>
            <p:spPr bwMode="auto">
              <a:xfrm>
                <a:off x="3681" y="2598"/>
                <a:ext cx="287" cy="119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90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91"/>
              <p:cNvSpPr>
                <a:spLocks/>
              </p:cNvSpPr>
              <p:nvPr/>
            </p:nvSpPr>
            <p:spPr bwMode="auto">
              <a:xfrm>
                <a:off x="5599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92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93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94"/>
              <p:cNvSpPr>
                <a:spLocks/>
              </p:cNvSpPr>
              <p:nvPr/>
            </p:nvSpPr>
            <p:spPr bwMode="auto">
              <a:xfrm>
                <a:off x="5596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20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95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96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97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98"/>
              <p:cNvSpPr>
                <a:spLocks noChangeArrowheads="1"/>
              </p:cNvSpPr>
              <p:nvPr/>
            </p:nvSpPr>
            <p:spPr bwMode="auto">
              <a:xfrm>
                <a:off x="5662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199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00"/>
              <p:cNvSpPr>
                <a:spLocks/>
              </p:cNvSpPr>
              <p:nvPr/>
            </p:nvSpPr>
            <p:spPr bwMode="auto">
              <a:xfrm>
                <a:off x="5599" y="2393"/>
                <a:ext cx="226" cy="227"/>
              </a:xfrm>
              <a:custGeom>
                <a:avLst/>
                <a:gdLst>
                  <a:gd name="T0" fmla="*/ 0 w 702"/>
                  <a:gd name="T1" fmla="*/ 351 h 701"/>
                  <a:gd name="T2" fmla="*/ 351 w 702"/>
                  <a:gd name="T3" fmla="*/ 0 h 701"/>
                  <a:gd name="T4" fmla="*/ 702 w 702"/>
                  <a:gd name="T5" fmla="*/ 351 h 701"/>
                  <a:gd name="T6" fmla="*/ 702 w 702"/>
                  <a:gd name="T7" fmla="*/ 351 h 701"/>
                  <a:gd name="T8" fmla="*/ 351 w 702"/>
                  <a:gd name="T9" fmla="*/ 701 h 701"/>
                  <a:gd name="T10" fmla="*/ 0 w 702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1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1"/>
                    </a:cubicBezTo>
                    <a:cubicBezTo>
                      <a:pt x="702" y="351"/>
                      <a:pt x="702" y="351"/>
                      <a:pt x="702" y="351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201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202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03"/>
              <p:cNvSpPr>
                <a:spLocks/>
              </p:cNvSpPr>
              <p:nvPr/>
            </p:nvSpPr>
            <p:spPr bwMode="auto">
              <a:xfrm>
                <a:off x="5596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2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1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1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2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8 w 232"/>
                  <a:gd name="T61" fmla="*/ 159 h 232"/>
                  <a:gd name="T62" fmla="*/ 224 w 232"/>
                  <a:gd name="T63" fmla="*/ 138 h 232"/>
                  <a:gd name="T64" fmla="*/ 227 w 232"/>
                  <a:gd name="T65" fmla="*/ 116 h 232"/>
                  <a:gd name="T66" fmla="*/ 224 w 232"/>
                  <a:gd name="T67" fmla="*/ 94 h 232"/>
                  <a:gd name="T68" fmla="*/ 218 w 232"/>
                  <a:gd name="T69" fmla="*/ 73 h 232"/>
                  <a:gd name="T70" fmla="*/ 208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1" y="20"/>
                    </a:lnTo>
                    <a:lnTo>
                      <a:pt x="198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8" y="197"/>
                    </a:lnTo>
                    <a:lnTo>
                      <a:pt x="181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2" y="212"/>
                    </a:lnTo>
                    <a:lnTo>
                      <a:pt x="34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8" y="177"/>
                    </a:lnTo>
                    <a:lnTo>
                      <a:pt x="207" y="178"/>
                    </a:lnTo>
                    <a:lnTo>
                      <a:pt x="218" y="159"/>
                    </a:lnTo>
                    <a:lnTo>
                      <a:pt x="218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7" y="116"/>
                    </a:lnTo>
                    <a:lnTo>
                      <a:pt x="227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8" y="73"/>
                    </a:lnTo>
                    <a:lnTo>
                      <a:pt x="218" y="73"/>
                    </a:lnTo>
                    <a:lnTo>
                      <a:pt x="207" y="54"/>
                    </a:lnTo>
                    <a:lnTo>
                      <a:pt x="208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204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701"/>
                <a:gd name="T1" fmla="*/ 350 h 701"/>
                <a:gd name="T2" fmla="*/ 350 w 701"/>
                <a:gd name="T3" fmla="*/ 0 h 701"/>
                <a:gd name="T4" fmla="*/ 701 w 701"/>
                <a:gd name="T5" fmla="*/ 350 h 701"/>
                <a:gd name="T6" fmla="*/ 701 w 701"/>
                <a:gd name="T7" fmla="*/ 350 h 701"/>
                <a:gd name="T8" fmla="*/ 350 w 701"/>
                <a:gd name="T9" fmla="*/ 701 h 701"/>
                <a:gd name="T10" fmla="*/ 0 w 701"/>
                <a:gd name="T11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701">
                  <a:moveTo>
                    <a:pt x="0" y="350"/>
                  </a:moveTo>
                  <a:cubicBezTo>
                    <a:pt x="0" y="157"/>
                    <a:pt x="157" y="0"/>
                    <a:pt x="350" y="0"/>
                  </a:cubicBezTo>
                  <a:cubicBezTo>
                    <a:pt x="544" y="0"/>
                    <a:pt x="701" y="157"/>
                    <a:pt x="701" y="350"/>
                  </a:cubicBezTo>
                  <a:cubicBezTo>
                    <a:pt x="701" y="350"/>
                    <a:pt x="701" y="350"/>
                    <a:pt x="701" y="350"/>
                  </a:cubicBezTo>
                  <a:cubicBezTo>
                    <a:pt x="701" y="544"/>
                    <a:pt x="544" y="701"/>
                    <a:pt x="350" y="701"/>
                  </a:cubicBezTo>
                  <a:cubicBezTo>
                    <a:pt x="157" y="701"/>
                    <a:pt x="0" y="544"/>
                    <a:pt x="0" y="350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225"/>
                <a:gd name="T1" fmla="*/ 113 h 226"/>
                <a:gd name="T2" fmla="*/ 112 w 225"/>
                <a:gd name="T3" fmla="*/ 0 h 226"/>
                <a:gd name="T4" fmla="*/ 225 w 225"/>
                <a:gd name="T5" fmla="*/ 113 h 226"/>
                <a:gd name="T6" fmla="*/ 225 w 225"/>
                <a:gd name="T7" fmla="*/ 113 h 226"/>
                <a:gd name="T8" fmla="*/ 112 w 225"/>
                <a:gd name="T9" fmla="*/ 226 h 226"/>
                <a:gd name="T10" fmla="*/ 0 w 225"/>
                <a:gd name="T11" fmla="*/ 11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226">
                  <a:moveTo>
                    <a:pt x="0" y="113"/>
                  </a:moveTo>
                  <a:cubicBezTo>
                    <a:pt x="0" y="51"/>
                    <a:pt x="50" y="0"/>
                    <a:pt x="112" y="0"/>
                  </a:cubicBezTo>
                  <a:cubicBezTo>
                    <a:pt x="175" y="0"/>
                    <a:pt x="225" y="51"/>
                    <a:pt x="225" y="113"/>
                  </a:cubicBezTo>
                  <a:cubicBezTo>
                    <a:pt x="225" y="113"/>
                    <a:pt x="225" y="113"/>
                    <a:pt x="225" y="113"/>
                  </a:cubicBezTo>
                  <a:cubicBezTo>
                    <a:pt x="225" y="176"/>
                    <a:pt x="175" y="226"/>
                    <a:pt x="112" y="226"/>
                  </a:cubicBezTo>
                  <a:cubicBezTo>
                    <a:pt x="50" y="226"/>
                    <a:pt x="0" y="176"/>
                    <a:pt x="0" y="113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5693" y="2451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5966" y="228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5963" y="2277"/>
              <a:ext cx="175" cy="176"/>
            </a:xfrm>
            <a:custGeom>
              <a:avLst/>
              <a:gdLst>
                <a:gd name="T0" fmla="*/ 2 w 175"/>
                <a:gd name="T1" fmla="*/ 71 h 176"/>
                <a:gd name="T2" fmla="*/ 15 w 175"/>
                <a:gd name="T3" fmla="*/ 39 h 176"/>
                <a:gd name="T4" fmla="*/ 39 w 175"/>
                <a:gd name="T5" fmla="*/ 16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6 h 176"/>
                <a:gd name="T12" fmla="*/ 160 w 175"/>
                <a:gd name="T13" fmla="*/ 39 h 176"/>
                <a:gd name="T14" fmla="*/ 173 w 175"/>
                <a:gd name="T15" fmla="*/ 71 h 176"/>
                <a:gd name="T16" fmla="*/ 173 w 175"/>
                <a:gd name="T17" fmla="*/ 106 h 176"/>
                <a:gd name="T18" fmla="*/ 160 w 175"/>
                <a:gd name="T19" fmla="*/ 137 h 176"/>
                <a:gd name="T20" fmla="*/ 136 w 175"/>
                <a:gd name="T21" fmla="*/ 161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1 h 176"/>
                <a:gd name="T28" fmla="*/ 15 w 175"/>
                <a:gd name="T29" fmla="*/ 137 h 176"/>
                <a:gd name="T30" fmla="*/ 2 w 175"/>
                <a:gd name="T31" fmla="*/ 106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6 w 175"/>
                <a:gd name="T45" fmla="*/ 164 h 176"/>
                <a:gd name="T46" fmla="*/ 71 w 175"/>
                <a:gd name="T47" fmla="*/ 169 h 176"/>
                <a:gd name="T48" fmla="*/ 87 w 175"/>
                <a:gd name="T49" fmla="*/ 171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5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5 w 175"/>
                <a:gd name="T79" fmla="*/ 7 h 176"/>
                <a:gd name="T80" fmla="*/ 88 w 175"/>
                <a:gd name="T81" fmla="*/ 6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1"/>
                  </a:moveTo>
                  <a:lnTo>
                    <a:pt x="2" y="71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6"/>
                  </a:lnTo>
                  <a:lnTo>
                    <a:pt x="54" y="8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8"/>
                  </a:lnTo>
                  <a:lnTo>
                    <a:pt x="136" y="16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1"/>
                  </a:lnTo>
                  <a:lnTo>
                    <a:pt x="175" y="88"/>
                  </a:lnTo>
                  <a:lnTo>
                    <a:pt x="173" y="106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1"/>
                  </a:lnTo>
                  <a:lnTo>
                    <a:pt x="122" y="169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4" y="169"/>
                  </a:lnTo>
                  <a:lnTo>
                    <a:pt x="39" y="161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6"/>
                  </a:lnTo>
                  <a:lnTo>
                    <a:pt x="0" y="86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5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6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1"/>
                  </a:lnTo>
                  <a:lnTo>
                    <a:pt x="87" y="171"/>
                  </a:lnTo>
                  <a:lnTo>
                    <a:pt x="105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5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6"/>
                  </a:lnTo>
                  <a:lnTo>
                    <a:pt x="88" y="6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169"/>
                <a:gd name="T1" fmla="*/ 84 h 169"/>
                <a:gd name="T2" fmla="*/ 84 w 169"/>
                <a:gd name="T3" fmla="*/ 0 h 169"/>
                <a:gd name="T4" fmla="*/ 169 w 169"/>
                <a:gd name="T5" fmla="*/ 84 h 169"/>
                <a:gd name="T6" fmla="*/ 169 w 169"/>
                <a:gd name="T7" fmla="*/ 84 h 169"/>
                <a:gd name="T8" fmla="*/ 84 w 169"/>
                <a:gd name="T9" fmla="*/ 169 h 169"/>
                <a:gd name="T10" fmla="*/ 0 w 169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9">
                  <a:moveTo>
                    <a:pt x="0" y="84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131"/>
                    <a:pt x="131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17"/>
            <p:cNvSpPr>
              <a:spLocks noChangeArrowheads="1"/>
            </p:cNvSpPr>
            <p:nvPr/>
          </p:nvSpPr>
          <p:spPr bwMode="auto">
            <a:xfrm>
              <a:off x="6032" y="2311"/>
              <a:ext cx="6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8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9"/>
            <p:cNvSpPr>
              <a:spLocks/>
            </p:cNvSpPr>
            <p:nvPr/>
          </p:nvSpPr>
          <p:spPr bwMode="auto">
            <a:xfrm>
              <a:off x="6079" y="262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9"/>
                    <a:pt x="408" y="526"/>
                    <a:pt x="263" y="526"/>
                  </a:cubicBezTo>
                  <a:cubicBezTo>
                    <a:pt x="117" y="526"/>
                    <a:pt x="0" y="409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20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21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6076" y="2617"/>
              <a:ext cx="175" cy="176"/>
            </a:xfrm>
            <a:custGeom>
              <a:avLst/>
              <a:gdLst>
                <a:gd name="T0" fmla="*/ 2 w 175"/>
                <a:gd name="T1" fmla="*/ 70 h 176"/>
                <a:gd name="T2" fmla="*/ 15 w 175"/>
                <a:gd name="T3" fmla="*/ 39 h 176"/>
                <a:gd name="T4" fmla="*/ 39 w 175"/>
                <a:gd name="T5" fmla="*/ 15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5 h 176"/>
                <a:gd name="T12" fmla="*/ 160 w 175"/>
                <a:gd name="T13" fmla="*/ 39 h 176"/>
                <a:gd name="T14" fmla="*/ 173 w 175"/>
                <a:gd name="T15" fmla="*/ 70 h 176"/>
                <a:gd name="T16" fmla="*/ 173 w 175"/>
                <a:gd name="T17" fmla="*/ 105 h 176"/>
                <a:gd name="T18" fmla="*/ 160 w 175"/>
                <a:gd name="T19" fmla="*/ 137 h 176"/>
                <a:gd name="T20" fmla="*/ 136 w 175"/>
                <a:gd name="T21" fmla="*/ 160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0 h 176"/>
                <a:gd name="T28" fmla="*/ 15 w 175"/>
                <a:gd name="T29" fmla="*/ 137 h 176"/>
                <a:gd name="T30" fmla="*/ 2 w 175"/>
                <a:gd name="T31" fmla="*/ 105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5 w 175"/>
                <a:gd name="T45" fmla="*/ 164 h 176"/>
                <a:gd name="T46" fmla="*/ 71 w 175"/>
                <a:gd name="T47" fmla="*/ 169 h 176"/>
                <a:gd name="T48" fmla="*/ 87 w 175"/>
                <a:gd name="T49" fmla="*/ 170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4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4 w 175"/>
                <a:gd name="T79" fmla="*/ 7 h 176"/>
                <a:gd name="T80" fmla="*/ 88 w 175"/>
                <a:gd name="T81" fmla="*/ 5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0"/>
                  </a:moveTo>
                  <a:lnTo>
                    <a:pt x="2" y="70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3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0"/>
                  </a:lnTo>
                  <a:lnTo>
                    <a:pt x="175" y="88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3" y="168"/>
                  </a:lnTo>
                  <a:lnTo>
                    <a:pt x="39" y="160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5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4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5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4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9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9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170"/>
                <a:gd name="T1" fmla="*/ 85 h 170"/>
                <a:gd name="T2" fmla="*/ 85 w 170"/>
                <a:gd name="T3" fmla="*/ 0 h 170"/>
                <a:gd name="T4" fmla="*/ 170 w 170"/>
                <a:gd name="T5" fmla="*/ 85 h 170"/>
                <a:gd name="T6" fmla="*/ 170 w 170"/>
                <a:gd name="T7" fmla="*/ 85 h 170"/>
                <a:gd name="T8" fmla="*/ 85 w 170"/>
                <a:gd name="T9" fmla="*/ 170 h 170"/>
                <a:gd name="T10" fmla="*/ 0 w 170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70">
                  <a:moveTo>
                    <a:pt x="0" y="85"/>
                  </a:moveTo>
                  <a:cubicBezTo>
                    <a:pt x="0" y="38"/>
                    <a:pt x="38" y="0"/>
                    <a:pt x="85" y="0"/>
                  </a:cubicBezTo>
                  <a:cubicBezTo>
                    <a:pt x="132" y="0"/>
                    <a:pt x="170" y="38"/>
                    <a:pt x="170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132"/>
                    <a:pt x="132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26"/>
            <p:cNvSpPr>
              <a:spLocks noChangeArrowheads="1"/>
            </p:cNvSpPr>
            <p:nvPr/>
          </p:nvSpPr>
          <p:spPr bwMode="auto">
            <a:xfrm>
              <a:off x="6141" y="2652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27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5966" y="194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29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30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1"/>
            <p:cNvSpPr>
              <a:spLocks/>
            </p:cNvSpPr>
            <p:nvPr/>
          </p:nvSpPr>
          <p:spPr bwMode="auto">
            <a:xfrm>
              <a:off x="5963" y="1938"/>
              <a:ext cx="175" cy="175"/>
            </a:xfrm>
            <a:custGeom>
              <a:avLst/>
              <a:gdLst>
                <a:gd name="T0" fmla="*/ 2 w 175"/>
                <a:gd name="T1" fmla="*/ 70 h 175"/>
                <a:gd name="T2" fmla="*/ 15 w 175"/>
                <a:gd name="T3" fmla="*/ 39 h 175"/>
                <a:gd name="T4" fmla="*/ 39 w 175"/>
                <a:gd name="T5" fmla="*/ 15 h 175"/>
                <a:gd name="T6" fmla="*/ 70 w 175"/>
                <a:gd name="T7" fmla="*/ 2 h 175"/>
                <a:gd name="T8" fmla="*/ 105 w 175"/>
                <a:gd name="T9" fmla="*/ 2 h 175"/>
                <a:gd name="T10" fmla="*/ 136 w 175"/>
                <a:gd name="T11" fmla="*/ 15 h 175"/>
                <a:gd name="T12" fmla="*/ 160 w 175"/>
                <a:gd name="T13" fmla="*/ 39 h 175"/>
                <a:gd name="T14" fmla="*/ 173 w 175"/>
                <a:gd name="T15" fmla="*/ 70 h 175"/>
                <a:gd name="T16" fmla="*/ 173 w 175"/>
                <a:gd name="T17" fmla="*/ 105 h 175"/>
                <a:gd name="T18" fmla="*/ 160 w 175"/>
                <a:gd name="T19" fmla="*/ 136 h 175"/>
                <a:gd name="T20" fmla="*/ 136 w 175"/>
                <a:gd name="T21" fmla="*/ 160 h 175"/>
                <a:gd name="T22" fmla="*/ 105 w 175"/>
                <a:gd name="T23" fmla="*/ 173 h 175"/>
                <a:gd name="T24" fmla="*/ 70 w 175"/>
                <a:gd name="T25" fmla="*/ 173 h 175"/>
                <a:gd name="T26" fmla="*/ 39 w 175"/>
                <a:gd name="T27" fmla="*/ 160 h 175"/>
                <a:gd name="T28" fmla="*/ 15 w 175"/>
                <a:gd name="T29" fmla="*/ 136 h 175"/>
                <a:gd name="T30" fmla="*/ 2 w 175"/>
                <a:gd name="T31" fmla="*/ 105 h 175"/>
                <a:gd name="T32" fmla="*/ 5 w 175"/>
                <a:gd name="T33" fmla="*/ 85 h 175"/>
                <a:gd name="T34" fmla="*/ 7 w 175"/>
                <a:gd name="T35" fmla="*/ 104 h 175"/>
                <a:gd name="T36" fmla="*/ 12 w 175"/>
                <a:gd name="T37" fmla="*/ 119 h 175"/>
                <a:gd name="T38" fmla="*/ 20 w 175"/>
                <a:gd name="T39" fmla="*/ 133 h 175"/>
                <a:gd name="T40" fmla="*/ 30 w 175"/>
                <a:gd name="T41" fmla="*/ 145 h 175"/>
                <a:gd name="T42" fmla="*/ 41 w 175"/>
                <a:gd name="T43" fmla="*/ 155 h 175"/>
                <a:gd name="T44" fmla="*/ 56 w 175"/>
                <a:gd name="T45" fmla="*/ 163 h 175"/>
                <a:gd name="T46" fmla="*/ 71 w 175"/>
                <a:gd name="T47" fmla="*/ 168 h 175"/>
                <a:gd name="T48" fmla="*/ 87 w 175"/>
                <a:gd name="T49" fmla="*/ 170 h 175"/>
                <a:gd name="T50" fmla="*/ 104 w 175"/>
                <a:gd name="T51" fmla="*/ 168 h 175"/>
                <a:gd name="T52" fmla="*/ 119 w 175"/>
                <a:gd name="T53" fmla="*/ 163 h 175"/>
                <a:gd name="T54" fmla="*/ 133 w 175"/>
                <a:gd name="T55" fmla="*/ 156 h 175"/>
                <a:gd name="T56" fmla="*/ 145 w 175"/>
                <a:gd name="T57" fmla="*/ 146 h 175"/>
                <a:gd name="T58" fmla="*/ 155 w 175"/>
                <a:gd name="T59" fmla="*/ 134 h 175"/>
                <a:gd name="T60" fmla="*/ 163 w 175"/>
                <a:gd name="T61" fmla="*/ 120 h 175"/>
                <a:gd name="T62" fmla="*/ 168 w 175"/>
                <a:gd name="T63" fmla="*/ 104 h 175"/>
                <a:gd name="T64" fmla="*/ 170 w 175"/>
                <a:gd name="T65" fmla="*/ 88 h 175"/>
                <a:gd name="T66" fmla="*/ 168 w 175"/>
                <a:gd name="T67" fmla="*/ 71 h 175"/>
                <a:gd name="T68" fmla="*/ 163 w 175"/>
                <a:gd name="T69" fmla="*/ 56 h 175"/>
                <a:gd name="T70" fmla="*/ 156 w 175"/>
                <a:gd name="T71" fmla="*/ 42 h 175"/>
                <a:gd name="T72" fmla="*/ 146 w 175"/>
                <a:gd name="T73" fmla="*/ 29 h 175"/>
                <a:gd name="T74" fmla="*/ 134 w 175"/>
                <a:gd name="T75" fmla="*/ 19 h 175"/>
                <a:gd name="T76" fmla="*/ 120 w 175"/>
                <a:gd name="T77" fmla="*/ 12 h 175"/>
                <a:gd name="T78" fmla="*/ 105 w 175"/>
                <a:gd name="T79" fmla="*/ 7 h 175"/>
                <a:gd name="T80" fmla="*/ 88 w 175"/>
                <a:gd name="T81" fmla="*/ 5 h 175"/>
                <a:gd name="T82" fmla="*/ 71 w 175"/>
                <a:gd name="T83" fmla="*/ 7 h 175"/>
                <a:gd name="T84" fmla="*/ 56 w 175"/>
                <a:gd name="T85" fmla="*/ 12 h 175"/>
                <a:gd name="T86" fmla="*/ 42 w 175"/>
                <a:gd name="T87" fmla="*/ 19 h 175"/>
                <a:gd name="T88" fmla="*/ 30 w 175"/>
                <a:gd name="T89" fmla="*/ 29 h 175"/>
                <a:gd name="T90" fmla="*/ 20 w 175"/>
                <a:gd name="T91" fmla="*/ 41 h 175"/>
                <a:gd name="T92" fmla="*/ 12 w 175"/>
                <a:gd name="T93" fmla="*/ 55 h 175"/>
                <a:gd name="T94" fmla="*/ 7 w 175"/>
                <a:gd name="T95" fmla="*/ 70 h 175"/>
                <a:gd name="T96" fmla="*/ 0 w 175"/>
                <a:gd name="T97" fmla="*/ 9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5">
                  <a:moveTo>
                    <a:pt x="0" y="90"/>
                  </a:moveTo>
                  <a:lnTo>
                    <a:pt x="2" y="70"/>
                  </a:lnTo>
                  <a:lnTo>
                    <a:pt x="7" y="53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4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3"/>
                  </a:lnTo>
                  <a:lnTo>
                    <a:pt x="173" y="70"/>
                  </a:lnTo>
                  <a:lnTo>
                    <a:pt x="175" y="87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6"/>
                  </a:lnTo>
                  <a:lnTo>
                    <a:pt x="149" y="149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3"/>
                  </a:lnTo>
                  <a:lnTo>
                    <a:pt x="87" y="175"/>
                  </a:lnTo>
                  <a:lnTo>
                    <a:pt x="70" y="173"/>
                  </a:lnTo>
                  <a:lnTo>
                    <a:pt x="54" y="168"/>
                  </a:lnTo>
                  <a:lnTo>
                    <a:pt x="39" y="160"/>
                  </a:lnTo>
                  <a:lnTo>
                    <a:pt x="26" y="149"/>
                  </a:lnTo>
                  <a:lnTo>
                    <a:pt x="15" y="136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4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19"/>
                  </a:lnTo>
                  <a:lnTo>
                    <a:pt x="20" y="134"/>
                  </a:lnTo>
                  <a:lnTo>
                    <a:pt x="20" y="133"/>
                  </a:lnTo>
                  <a:lnTo>
                    <a:pt x="30" y="146"/>
                  </a:lnTo>
                  <a:lnTo>
                    <a:pt x="30" y="145"/>
                  </a:lnTo>
                  <a:lnTo>
                    <a:pt x="42" y="156"/>
                  </a:lnTo>
                  <a:lnTo>
                    <a:pt x="41" y="155"/>
                  </a:lnTo>
                  <a:lnTo>
                    <a:pt x="56" y="163"/>
                  </a:lnTo>
                  <a:lnTo>
                    <a:pt x="56" y="163"/>
                  </a:lnTo>
                  <a:lnTo>
                    <a:pt x="71" y="168"/>
                  </a:lnTo>
                  <a:lnTo>
                    <a:pt x="71" y="168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5" y="168"/>
                  </a:lnTo>
                  <a:lnTo>
                    <a:pt x="104" y="168"/>
                  </a:lnTo>
                  <a:lnTo>
                    <a:pt x="120" y="163"/>
                  </a:lnTo>
                  <a:lnTo>
                    <a:pt x="119" y="163"/>
                  </a:lnTo>
                  <a:lnTo>
                    <a:pt x="134" y="155"/>
                  </a:lnTo>
                  <a:lnTo>
                    <a:pt x="133" y="156"/>
                  </a:lnTo>
                  <a:lnTo>
                    <a:pt x="146" y="145"/>
                  </a:lnTo>
                  <a:lnTo>
                    <a:pt x="145" y="146"/>
                  </a:lnTo>
                  <a:lnTo>
                    <a:pt x="156" y="133"/>
                  </a:lnTo>
                  <a:lnTo>
                    <a:pt x="155" y="134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87"/>
                  </a:lnTo>
                  <a:lnTo>
                    <a:pt x="170" y="88"/>
                  </a:lnTo>
                  <a:lnTo>
                    <a:pt x="168" y="70"/>
                  </a:lnTo>
                  <a:lnTo>
                    <a:pt x="168" y="71"/>
                  </a:lnTo>
                  <a:lnTo>
                    <a:pt x="163" y="55"/>
                  </a:lnTo>
                  <a:lnTo>
                    <a:pt x="163" y="56"/>
                  </a:lnTo>
                  <a:lnTo>
                    <a:pt x="155" y="41"/>
                  </a:lnTo>
                  <a:lnTo>
                    <a:pt x="156" y="42"/>
                  </a:lnTo>
                  <a:lnTo>
                    <a:pt x="145" y="29"/>
                  </a:lnTo>
                  <a:lnTo>
                    <a:pt x="146" y="29"/>
                  </a:lnTo>
                  <a:lnTo>
                    <a:pt x="133" y="19"/>
                  </a:lnTo>
                  <a:lnTo>
                    <a:pt x="134" y="19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19"/>
                  </a:lnTo>
                  <a:lnTo>
                    <a:pt x="42" y="19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7" y="71"/>
                  </a:lnTo>
                  <a:lnTo>
                    <a:pt x="7" y="70"/>
                  </a:lnTo>
                  <a:lnTo>
                    <a:pt x="5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32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3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4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169"/>
                <a:gd name="T1" fmla="*/ 85 h 170"/>
                <a:gd name="T2" fmla="*/ 84 w 169"/>
                <a:gd name="T3" fmla="*/ 0 h 170"/>
                <a:gd name="T4" fmla="*/ 169 w 169"/>
                <a:gd name="T5" fmla="*/ 85 h 170"/>
                <a:gd name="T6" fmla="*/ 169 w 169"/>
                <a:gd name="T7" fmla="*/ 85 h 170"/>
                <a:gd name="T8" fmla="*/ 84 w 169"/>
                <a:gd name="T9" fmla="*/ 170 h 170"/>
                <a:gd name="T10" fmla="*/ 0 w 169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70">
                  <a:moveTo>
                    <a:pt x="0" y="85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132"/>
                    <a:pt x="131" y="170"/>
                    <a:pt x="84" y="170"/>
                  </a:cubicBezTo>
                  <a:cubicBezTo>
                    <a:pt x="37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35"/>
            <p:cNvSpPr>
              <a:spLocks noChangeArrowheads="1"/>
            </p:cNvSpPr>
            <p:nvPr/>
          </p:nvSpPr>
          <p:spPr bwMode="auto">
            <a:xfrm>
              <a:off x="6032" y="1970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236"/>
            <p:cNvSpPr>
              <a:spLocks noChangeShapeType="1"/>
            </p:cNvSpPr>
            <p:nvPr/>
          </p:nvSpPr>
          <p:spPr bwMode="auto">
            <a:xfrm flipV="1">
              <a:off x="5789" y="2072"/>
              <a:ext cx="199" cy="34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237"/>
            <p:cNvSpPr>
              <a:spLocks noChangeShapeType="1"/>
            </p:cNvSpPr>
            <p:nvPr/>
          </p:nvSpPr>
          <p:spPr bwMode="auto">
            <a:xfrm>
              <a:off x="5766" y="2210"/>
              <a:ext cx="222" cy="8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>
              <a:off x="5789" y="2573"/>
              <a:ext cx="287" cy="118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47762" y="968375"/>
            <a:ext cx="9594851" cy="2425701"/>
            <a:chOff x="1147762" y="968375"/>
            <a:chExt cx="9594851" cy="2425701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241" name="圆柱形 240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文本框 242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245" name="流程图: 联系 244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流程图: 联系 245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48" name="直接连接符 247"/>
            <p:cNvCxnSpPr>
              <a:stCxn id="245" idx="4"/>
              <a:endCxn id="246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流程图: 联系 259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1" name="流程图: 联系 260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2" name="直接连接符 261"/>
            <p:cNvCxnSpPr>
              <a:stCxn id="260" idx="4"/>
              <a:endCxn id="261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流程图: 联系 262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4" name="直接连接符 263"/>
            <p:cNvCxnSpPr>
              <a:stCxn id="261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流程图: 联系 266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8" name="流程图: 联系 267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9" name="直接连接符 268"/>
            <p:cNvCxnSpPr>
              <a:stCxn id="267" idx="4"/>
              <a:endCxn id="268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流程图: 联系 269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1" name="直接连接符 270"/>
            <p:cNvCxnSpPr>
              <a:stCxn id="268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流程图: 联系 271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4" name="直接连接符 273"/>
            <p:cNvCxnSpPr>
              <a:stCxn id="268" idx="7"/>
              <a:endCxn id="272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流程图: 联系 275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77" name="流程图: 联系 276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8" name="直接连接符 277"/>
            <p:cNvCxnSpPr>
              <a:stCxn id="276" idx="4"/>
              <a:endCxn id="277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流程图: 联系 278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0" name="直接连接符 279"/>
            <p:cNvCxnSpPr>
              <a:stCxn id="277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流程图: 联系 280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2" name="直接连接符 281"/>
            <p:cNvCxnSpPr>
              <a:stCxn id="277" idx="7"/>
              <a:endCxn id="281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流程图: 联系 283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6" name="直接连接符 285"/>
            <p:cNvCxnSpPr>
              <a:stCxn id="276" idx="6"/>
              <a:endCxn id="284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0" name="流程图: 联系 28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1" name="流程图: 联系 29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3" name="流程图: 联系 292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4" name="直接连接符 293"/>
            <p:cNvCxnSpPr>
              <a:stCxn id="29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流程图: 联系 294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6" name="直接连接符 295"/>
            <p:cNvCxnSpPr>
              <a:stCxn id="291" idx="7"/>
              <a:endCxn id="295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流程图: 联系 296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8" name="直接连接符 297"/>
            <p:cNvCxnSpPr>
              <a:stCxn id="290" idx="6"/>
              <a:endCxn id="297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右箭头 2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47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16771</TotalTime>
  <Words>863</Words>
  <Application>Microsoft Office PowerPoint</Application>
  <PresentationFormat>宽屏</PresentationFormat>
  <Paragraphs>433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Shikai Duan</dc:creator>
  <cp:lastModifiedBy>Shikai Duan</cp:lastModifiedBy>
  <cp:revision>135</cp:revision>
  <dcterms:created xsi:type="dcterms:W3CDTF">2017-01-09T07:22:34Z</dcterms:created>
  <dcterms:modified xsi:type="dcterms:W3CDTF">2017-05-23T17:42:29Z</dcterms:modified>
</cp:coreProperties>
</file>