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434</Words>
  <Application>Microsoft Office PowerPoint</Application>
  <PresentationFormat>宽屏</PresentationFormat>
  <Paragraphs>250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60</cp:revision>
  <dcterms:created xsi:type="dcterms:W3CDTF">2017-01-09T07:22:34Z</dcterms:created>
  <dcterms:modified xsi:type="dcterms:W3CDTF">2017-01-19T21:18:05Z</dcterms:modified>
</cp:coreProperties>
</file>