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319" r:id="rId4"/>
    <p:sldId id="322" r:id="rId5"/>
    <p:sldId id="324" r:id="rId6"/>
    <p:sldId id="321" r:id="rId7"/>
    <p:sldId id="325" r:id="rId8"/>
    <p:sldId id="326" r:id="rId9"/>
    <p:sldId id="327" r:id="rId10"/>
    <p:sldId id="323" r:id="rId11"/>
    <p:sldId id="329" r:id="rId12"/>
    <p:sldId id="304" r:id="rId13"/>
    <p:sldId id="309" r:id="rId14"/>
    <p:sldId id="331" r:id="rId15"/>
    <p:sldId id="330" r:id="rId16"/>
    <p:sldId id="351" r:id="rId17"/>
    <p:sldId id="341" r:id="rId18"/>
    <p:sldId id="334" r:id="rId19"/>
    <p:sldId id="340" r:id="rId20"/>
    <p:sldId id="342" r:id="rId21"/>
    <p:sldId id="352" r:id="rId22"/>
    <p:sldId id="338" r:id="rId23"/>
    <p:sldId id="332" r:id="rId24"/>
    <p:sldId id="349" r:id="rId25"/>
    <p:sldId id="350" r:id="rId26"/>
    <p:sldId id="344" r:id="rId27"/>
    <p:sldId id="345" r:id="rId28"/>
    <p:sldId id="305" r:id="rId29"/>
    <p:sldId id="310" r:id="rId30"/>
    <p:sldId id="306" r:id="rId31"/>
    <p:sldId id="311" r:id="rId32"/>
    <p:sldId id="346" r:id="rId33"/>
    <p:sldId id="307" r:id="rId34"/>
    <p:sldId id="312" r:id="rId35"/>
    <p:sldId id="286"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7" autoAdjust="0"/>
  </p:normalViewPr>
  <p:slideViewPr>
    <p:cSldViewPr>
      <p:cViewPr varScale="1">
        <p:scale>
          <a:sx n="68" d="100"/>
          <a:sy n="68" d="100"/>
        </p:scale>
        <p:origin x="-163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0CE85-0D2F-4483-B5A2-5F9D842A8D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5F0E0E8-6C2A-4352-86CA-C53082090628}">
      <dgm:prSet phldrT="[文本]"/>
      <dgm:spPr/>
      <dgm:t>
        <a:bodyPr/>
        <a:lstStyle/>
        <a:p>
          <a:r>
            <a:rPr lang="zh-CN" altLang="en-US" b="1" dirty="0" smtClean="0">
              <a:solidFill>
                <a:schemeClr val="tx1"/>
              </a:solidFill>
            </a:rPr>
            <a:t>选题背景与意义</a:t>
          </a:r>
          <a:endParaRPr lang="zh-CN" altLang="en-US" b="1" dirty="0">
            <a:solidFill>
              <a:schemeClr val="tx1"/>
            </a:solidFill>
          </a:endParaRPr>
        </a:p>
      </dgm:t>
    </dgm:pt>
    <dgm:pt modelId="{3ACFD854-EE38-4FB7-BC2E-9AF27812435B}" type="parTrans" cxnId="{3427804C-6C7F-455C-A732-C8A8EBF55AC5}">
      <dgm:prSet/>
      <dgm:spPr/>
      <dgm:t>
        <a:bodyPr/>
        <a:lstStyle/>
        <a:p>
          <a:endParaRPr lang="zh-CN" altLang="en-US"/>
        </a:p>
      </dgm:t>
    </dgm:pt>
    <dgm:pt modelId="{6A55AD6D-D2FA-4EE5-833C-7003BC113461}" type="sibTrans" cxnId="{3427804C-6C7F-455C-A732-C8A8EBF55AC5}">
      <dgm:prSet/>
      <dgm:spPr/>
      <dgm:t>
        <a:bodyPr/>
        <a:lstStyle/>
        <a:p>
          <a:endParaRPr lang="zh-CN" altLang="en-US"/>
        </a:p>
      </dgm:t>
    </dgm:pt>
    <dgm:pt modelId="{7123AA27-6EFE-4D2C-955D-2676AAB8AEBE}">
      <dgm:prSet phldrT="[文本]"/>
      <dgm:spPr/>
      <dgm:t>
        <a:bodyPr/>
        <a:lstStyle/>
        <a:p>
          <a:r>
            <a:rPr lang="zh-CN" altLang="en-US" b="0" dirty="0" smtClean="0"/>
            <a:t>本学科领域发展现状</a:t>
          </a:r>
          <a:endParaRPr lang="zh-CN" altLang="en-US" b="0" dirty="0"/>
        </a:p>
      </dgm:t>
    </dgm:pt>
    <dgm:pt modelId="{DAA745B2-C291-4CCC-ABC7-1A80483E1254}" type="parTrans" cxnId="{9260A2A2-B5D9-425D-B124-4DEB69F7D11A}">
      <dgm:prSet/>
      <dgm:spPr/>
      <dgm:t>
        <a:bodyPr/>
        <a:lstStyle/>
        <a:p>
          <a:endParaRPr lang="zh-CN" altLang="en-US"/>
        </a:p>
      </dgm:t>
    </dgm:pt>
    <dgm:pt modelId="{D01DC70A-AB42-43A6-83CA-DEE2EB197385}" type="sibTrans" cxnId="{9260A2A2-B5D9-425D-B124-4DEB69F7D11A}">
      <dgm:prSet/>
      <dgm:spPr/>
      <dgm:t>
        <a:bodyPr/>
        <a:lstStyle/>
        <a:p>
          <a:endParaRPr lang="zh-CN" altLang="en-US"/>
        </a:p>
      </dgm:t>
    </dgm:pt>
    <dgm:pt modelId="{37C20A7B-1852-420A-9E36-CBA451D7D3C6}">
      <dgm:prSet phldrT="[文本]"/>
      <dgm:spPr/>
      <dgm:t>
        <a:bodyPr/>
        <a:lstStyle/>
        <a:p>
          <a:r>
            <a:rPr lang="zh-CN" altLang="en-US" b="0" dirty="0" smtClean="0"/>
            <a:t>主要研究内容和预期目标</a:t>
          </a:r>
          <a:endParaRPr lang="zh-CN" altLang="en-US" b="0" dirty="0"/>
        </a:p>
      </dgm:t>
    </dgm:pt>
    <dgm:pt modelId="{2777A6C2-0F8F-4294-8E7A-EFEAF99B8EC9}" type="parTrans" cxnId="{17222AC7-F862-4465-B063-7C18926C1803}">
      <dgm:prSet/>
      <dgm:spPr/>
      <dgm:t>
        <a:bodyPr/>
        <a:lstStyle/>
        <a:p>
          <a:endParaRPr lang="zh-CN" altLang="en-US"/>
        </a:p>
      </dgm:t>
    </dgm:pt>
    <dgm:pt modelId="{977020CA-1893-4570-AF14-1AA62F0ED509}" type="sibTrans" cxnId="{17222AC7-F862-4465-B063-7C18926C1803}">
      <dgm:prSet/>
      <dgm:spPr/>
      <dgm:t>
        <a:bodyPr/>
        <a:lstStyle/>
        <a:p>
          <a:endParaRPr lang="zh-CN" altLang="en-US"/>
        </a:p>
      </dgm:t>
    </dgm:pt>
    <dgm:pt modelId="{7E95907C-7260-4548-ACB3-3FE7955A5F55}">
      <dgm:prSet phldrT="[文本]"/>
      <dgm:spPr/>
      <dgm:t>
        <a:bodyPr/>
        <a:lstStyle/>
        <a:p>
          <a:r>
            <a:rPr lang="zh-CN" altLang="en-US" b="0" dirty="0" smtClean="0"/>
            <a:t>拟采用的研究方法和技术路线</a:t>
          </a:r>
          <a:endParaRPr lang="zh-CN" altLang="en-US" b="0" dirty="0"/>
        </a:p>
      </dgm:t>
    </dgm:pt>
    <dgm:pt modelId="{E3976CC4-0F29-481D-90CC-43D2C11B730F}" type="parTrans" cxnId="{4ECD85B6-E766-459D-B5AD-F0C801B7C851}">
      <dgm:prSet/>
      <dgm:spPr/>
      <dgm:t>
        <a:bodyPr/>
        <a:lstStyle/>
        <a:p>
          <a:endParaRPr lang="zh-CN" altLang="en-US"/>
        </a:p>
      </dgm:t>
    </dgm:pt>
    <dgm:pt modelId="{38B16324-CC62-46D4-8448-3F3E8A4F1622}" type="sibTrans" cxnId="{4ECD85B6-E766-459D-B5AD-F0C801B7C851}">
      <dgm:prSet/>
      <dgm:spPr/>
      <dgm:t>
        <a:bodyPr/>
        <a:lstStyle/>
        <a:p>
          <a:endParaRPr lang="zh-CN" altLang="en-US"/>
        </a:p>
      </dgm:t>
    </dgm:pt>
    <dgm:pt modelId="{CE0031D2-5E9F-43C4-81F5-92F6D7262DB2}">
      <dgm:prSet phldrT="[文本]"/>
      <dgm:spPr/>
      <dgm:t>
        <a:bodyPr/>
        <a:lstStyle/>
        <a:p>
          <a:r>
            <a:rPr lang="zh-CN" altLang="en-US" dirty="0" smtClean="0"/>
            <a:t>研究计划和工作安排</a:t>
          </a:r>
          <a:endParaRPr lang="zh-CN" altLang="en-US" dirty="0"/>
        </a:p>
      </dgm:t>
    </dgm:pt>
    <dgm:pt modelId="{C139F4B2-305D-4344-AD3C-FE32F74E9BFA}" type="parTrans" cxnId="{E9D711AD-0655-4479-B58D-B1174BF46E4D}">
      <dgm:prSet/>
      <dgm:spPr/>
      <dgm:t>
        <a:bodyPr/>
        <a:lstStyle/>
        <a:p>
          <a:endParaRPr lang="zh-CN" altLang="en-US"/>
        </a:p>
      </dgm:t>
    </dgm:pt>
    <dgm:pt modelId="{40D9473E-94DD-4D7D-9A7D-5345FD8ADAB5}" type="sibTrans" cxnId="{E9D711AD-0655-4479-B58D-B1174BF46E4D}">
      <dgm:prSet/>
      <dgm:spPr/>
      <dgm:t>
        <a:bodyPr/>
        <a:lstStyle/>
        <a:p>
          <a:endParaRPr lang="zh-CN" altLang="en-US"/>
        </a:p>
      </dgm:t>
    </dgm:pt>
    <dgm:pt modelId="{46C61E54-9F6D-4C43-A040-290AD63B2F76}" type="pres">
      <dgm:prSet presAssocID="{F320CE85-0D2F-4483-B5A2-5F9D842A8D29}" presName="linear" presStyleCnt="0">
        <dgm:presLayoutVars>
          <dgm:dir/>
          <dgm:animLvl val="lvl"/>
          <dgm:resizeHandles val="exact"/>
        </dgm:presLayoutVars>
      </dgm:prSet>
      <dgm:spPr/>
      <dgm:t>
        <a:bodyPr/>
        <a:lstStyle/>
        <a:p>
          <a:endParaRPr lang="zh-CN" altLang="en-US"/>
        </a:p>
      </dgm:t>
    </dgm:pt>
    <dgm:pt modelId="{5A112BE7-3DE5-431F-8F24-54C4C4F816E2}" type="pres">
      <dgm:prSet presAssocID="{E5F0E0E8-6C2A-4352-86CA-C53082090628}" presName="parentLin" presStyleCnt="0"/>
      <dgm:spPr/>
    </dgm:pt>
    <dgm:pt modelId="{EDD79853-EC29-4696-A530-2D1790B45254}" type="pres">
      <dgm:prSet presAssocID="{E5F0E0E8-6C2A-4352-86CA-C53082090628}" presName="parentLeftMargin" presStyleLbl="node1" presStyleIdx="0" presStyleCnt="5"/>
      <dgm:spPr/>
      <dgm:t>
        <a:bodyPr/>
        <a:lstStyle/>
        <a:p>
          <a:endParaRPr lang="zh-CN" altLang="en-US"/>
        </a:p>
      </dgm:t>
    </dgm:pt>
    <dgm:pt modelId="{5E7FC324-C0C9-48FB-9F39-DA103E835F4C}" type="pres">
      <dgm:prSet presAssocID="{E5F0E0E8-6C2A-4352-86CA-C53082090628}" presName="parentText" presStyleLbl="node1" presStyleIdx="0" presStyleCnt="5">
        <dgm:presLayoutVars>
          <dgm:chMax val="0"/>
          <dgm:bulletEnabled val="1"/>
        </dgm:presLayoutVars>
      </dgm:prSet>
      <dgm:spPr/>
      <dgm:t>
        <a:bodyPr/>
        <a:lstStyle/>
        <a:p>
          <a:endParaRPr lang="zh-CN" altLang="en-US"/>
        </a:p>
      </dgm:t>
    </dgm:pt>
    <dgm:pt modelId="{C3B2E8D4-9E5F-42BA-BAE0-E81961EA1B0C}" type="pres">
      <dgm:prSet presAssocID="{E5F0E0E8-6C2A-4352-86CA-C53082090628}" presName="negativeSpace" presStyleCnt="0"/>
      <dgm:spPr/>
    </dgm:pt>
    <dgm:pt modelId="{7043D9B2-5B97-4C4D-8BAD-E516EC33EBDA}" type="pres">
      <dgm:prSet presAssocID="{E5F0E0E8-6C2A-4352-86CA-C53082090628}" presName="childText" presStyleLbl="conFgAcc1" presStyleIdx="0" presStyleCnt="5">
        <dgm:presLayoutVars>
          <dgm:bulletEnabled val="1"/>
        </dgm:presLayoutVars>
      </dgm:prSet>
      <dgm:spPr/>
    </dgm:pt>
    <dgm:pt modelId="{B896BB8D-BFB3-4FB1-9A48-2DB20C2A1555}" type="pres">
      <dgm:prSet presAssocID="{6A55AD6D-D2FA-4EE5-833C-7003BC113461}" presName="spaceBetweenRectangles" presStyleCnt="0"/>
      <dgm:spPr/>
    </dgm:pt>
    <dgm:pt modelId="{B828C35F-9E06-46BF-BCB1-78E8320062B4}" type="pres">
      <dgm:prSet presAssocID="{7123AA27-6EFE-4D2C-955D-2676AAB8AEBE}" presName="parentLin" presStyleCnt="0"/>
      <dgm:spPr/>
    </dgm:pt>
    <dgm:pt modelId="{71B3FE7D-770B-41B3-ADEF-2D1181ABF975}" type="pres">
      <dgm:prSet presAssocID="{7123AA27-6EFE-4D2C-955D-2676AAB8AEBE}" presName="parentLeftMargin" presStyleLbl="node1" presStyleIdx="0" presStyleCnt="5"/>
      <dgm:spPr/>
      <dgm:t>
        <a:bodyPr/>
        <a:lstStyle/>
        <a:p>
          <a:endParaRPr lang="zh-CN" altLang="en-US"/>
        </a:p>
      </dgm:t>
    </dgm:pt>
    <dgm:pt modelId="{B32A522D-4B57-4D48-AD3F-A26F38177AC5}" type="pres">
      <dgm:prSet presAssocID="{7123AA27-6EFE-4D2C-955D-2676AAB8AEBE}" presName="parentText" presStyleLbl="node1" presStyleIdx="1" presStyleCnt="5">
        <dgm:presLayoutVars>
          <dgm:chMax val="0"/>
          <dgm:bulletEnabled val="1"/>
        </dgm:presLayoutVars>
      </dgm:prSet>
      <dgm:spPr/>
      <dgm:t>
        <a:bodyPr/>
        <a:lstStyle/>
        <a:p>
          <a:endParaRPr lang="zh-CN" altLang="en-US"/>
        </a:p>
      </dgm:t>
    </dgm:pt>
    <dgm:pt modelId="{E7BEC6BA-6E56-4C29-AD31-1D56D6B8A0B1}" type="pres">
      <dgm:prSet presAssocID="{7123AA27-6EFE-4D2C-955D-2676AAB8AEBE}" presName="negativeSpace" presStyleCnt="0"/>
      <dgm:spPr/>
    </dgm:pt>
    <dgm:pt modelId="{B57CBE3D-84B4-4679-96AC-95460040E023}" type="pres">
      <dgm:prSet presAssocID="{7123AA27-6EFE-4D2C-955D-2676AAB8AEBE}" presName="childText" presStyleLbl="conFgAcc1" presStyleIdx="1" presStyleCnt="5">
        <dgm:presLayoutVars>
          <dgm:bulletEnabled val="1"/>
        </dgm:presLayoutVars>
      </dgm:prSet>
      <dgm:spPr/>
    </dgm:pt>
    <dgm:pt modelId="{DD39D354-326C-4C6D-A90E-1CFE60421D51}" type="pres">
      <dgm:prSet presAssocID="{D01DC70A-AB42-43A6-83CA-DEE2EB197385}" presName="spaceBetweenRectangles" presStyleCnt="0"/>
      <dgm:spPr/>
    </dgm:pt>
    <dgm:pt modelId="{040FB9CD-8F47-4146-8341-304C3E048FA2}" type="pres">
      <dgm:prSet presAssocID="{37C20A7B-1852-420A-9E36-CBA451D7D3C6}" presName="parentLin" presStyleCnt="0"/>
      <dgm:spPr/>
    </dgm:pt>
    <dgm:pt modelId="{6FA4E405-DD18-4363-9E4B-3FEB40FB4BF2}" type="pres">
      <dgm:prSet presAssocID="{37C20A7B-1852-420A-9E36-CBA451D7D3C6}" presName="parentLeftMargin" presStyleLbl="node1" presStyleIdx="1" presStyleCnt="5"/>
      <dgm:spPr/>
      <dgm:t>
        <a:bodyPr/>
        <a:lstStyle/>
        <a:p>
          <a:endParaRPr lang="zh-CN" altLang="en-US"/>
        </a:p>
      </dgm:t>
    </dgm:pt>
    <dgm:pt modelId="{7B3B74BC-9D63-4F18-AF01-93A8027830F8}" type="pres">
      <dgm:prSet presAssocID="{37C20A7B-1852-420A-9E36-CBA451D7D3C6}" presName="parentText" presStyleLbl="node1" presStyleIdx="2" presStyleCnt="5">
        <dgm:presLayoutVars>
          <dgm:chMax val="0"/>
          <dgm:bulletEnabled val="1"/>
        </dgm:presLayoutVars>
      </dgm:prSet>
      <dgm:spPr/>
      <dgm:t>
        <a:bodyPr/>
        <a:lstStyle/>
        <a:p>
          <a:endParaRPr lang="zh-CN" altLang="en-US"/>
        </a:p>
      </dgm:t>
    </dgm:pt>
    <dgm:pt modelId="{4EEF27E1-7A9E-4B61-BF77-3AFB6659996A}" type="pres">
      <dgm:prSet presAssocID="{37C20A7B-1852-420A-9E36-CBA451D7D3C6}" presName="negativeSpace" presStyleCnt="0"/>
      <dgm:spPr/>
    </dgm:pt>
    <dgm:pt modelId="{36EE511E-1944-45F2-BC32-CCB82A6DE384}" type="pres">
      <dgm:prSet presAssocID="{37C20A7B-1852-420A-9E36-CBA451D7D3C6}" presName="childText" presStyleLbl="conFgAcc1" presStyleIdx="2" presStyleCnt="5">
        <dgm:presLayoutVars>
          <dgm:bulletEnabled val="1"/>
        </dgm:presLayoutVars>
      </dgm:prSet>
      <dgm:spPr/>
    </dgm:pt>
    <dgm:pt modelId="{34019999-2A43-4C74-B34A-DFAAFCD0104A}" type="pres">
      <dgm:prSet presAssocID="{977020CA-1893-4570-AF14-1AA62F0ED509}" presName="spaceBetweenRectangles" presStyleCnt="0"/>
      <dgm:spPr/>
    </dgm:pt>
    <dgm:pt modelId="{B37E45B2-211B-4115-B246-ADF1BBE6B08F}" type="pres">
      <dgm:prSet presAssocID="{7E95907C-7260-4548-ACB3-3FE7955A5F55}" presName="parentLin" presStyleCnt="0"/>
      <dgm:spPr/>
    </dgm:pt>
    <dgm:pt modelId="{D0C688F3-A835-43AF-8764-B231B948E1BB}" type="pres">
      <dgm:prSet presAssocID="{7E95907C-7260-4548-ACB3-3FE7955A5F55}" presName="parentLeftMargin" presStyleLbl="node1" presStyleIdx="2" presStyleCnt="5"/>
      <dgm:spPr/>
      <dgm:t>
        <a:bodyPr/>
        <a:lstStyle/>
        <a:p>
          <a:endParaRPr lang="zh-CN" altLang="en-US"/>
        </a:p>
      </dgm:t>
    </dgm:pt>
    <dgm:pt modelId="{5E47947E-44BD-4AA1-A63D-2175B7EFD843}" type="pres">
      <dgm:prSet presAssocID="{7E95907C-7260-4548-ACB3-3FE7955A5F55}" presName="parentText" presStyleLbl="node1" presStyleIdx="3" presStyleCnt="5">
        <dgm:presLayoutVars>
          <dgm:chMax val="0"/>
          <dgm:bulletEnabled val="1"/>
        </dgm:presLayoutVars>
      </dgm:prSet>
      <dgm:spPr/>
      <dgm:t>
        <a:bodyPr/>
        <a:lstStyle/>
        <a:p>
          <a:endParaRPr lang="zh-CN" altLang="en-US"/>
        </a:p>
      </dgm:t>
    </dgm:pt>
    <dgm:pt modelId="{61988E2F-2B5D-4F43-BF40-E6344BE10F2A}" type="pres">
      <dgm:prSet presAssocID="{7E95907C-7260-4548-ACB3-3FE7955A5F55}" presName="negativeSpace" presStyleCnt="0"/>
      <dgm:spPr/>
    </dgm:pt>
    <dgm:pt modelId="{917FC63B-7B17-4008-B3EA-295DC03BB589}" type="pres">
      <dgm:prSet presAssocID="{7E95907C-7260-4548-ACB3-3FE7955A5F55}" presName="childText" presStyleLbl="conFgAcc1" presStyleIdx="3" presStyleCnt="5">
        <dgm:presLayoutVars>
          <dgm:bulletEnabled val="1"/>
        </dgm:presLayoutVars>
      </dgm:prSet>
      <dgm:spPr/>
    </dgm:pt>
    <dgm:pt modelId="{99D5811F-0928-49FE-AEA1-F7297B70D56D}" type="pres">
      <dgm:prSet presAssocID="{38B16324-CC62-46D4-8448-3F3E8A4F1622}" presName="spaceBetweenRectangles" presStyleCnt="0"/>
      <dgm:spPr/>
    </dgm:pt>
    <dgm:pt modelId="{0B05D579-56A6-4F9B-AD08-888F2FB8FC42}" type="pres">
      <dgm:prSet presAssocID="{CE0031D2-5E9F-43C4-81F5-92F6D7262DB2}" presName="parentLin" presStyleCnt="0"/>
      <dgm:spPr/>
    </dgm:pt>
    <dgm:pt modelId="{01EF2072-3CF3-4F86-BE07-5347571CAC5C}" type="pres">
      <dgm:prSet presAssocID="{CE0031D2-5E9F-43C4-81F5-92F6D7262DB2}" presName="parentLeftMargin" presStyleLbl="node1" presStyleIdx="3" presStyleCnt="5"/>
      <dgm:spPr/>
      <dgm:t>
        <a:bodyPr/>
        <a:lstStyle/>
        <a:p>
          <a:endParaRPr lang="zh-CN" altLang="en-US"/>
        </a:p>
      </dgm:t>
    </dgm:pt>
    <dgm:pt modelId="{3FD3F5EC-1DC8-45FF-BD29-6E02AD1AB47A}" type="pres">
      <dgm:prSet presAssocID="{CE0031D2-5E9F-43C4-81F5-92F6D7262DB2}" presName="parentText" presStyleLbl="node1" presStyleIdx="4" presStyleCnt="5">
        <dgm:presLayoutVars>
          <dgm:chMax val="0"/>
          <dgm:bulletEnabled val="1"/>
        </dgm:presLayoutVars>
      </dgm:prSet>
      <dgm:spPr/>
      <dgm:t>
        <a:bodyPr/>
        <a:lstStyle/>
        <a:p>
          <a:endParaRPr lang="zh-CN" altLang="en-US"/>
        </a:p>
      </dgm:t>
    </dgm:pt>
    <dgm:pt modelId="{3416DDE2-85BF-40D8-A5CE-FFB4FEED5F5A}" type="pres">
      <dgm:prSet presAssocID="{CE0031D2-5E9F-43C4-81F5-92F6D7262DB2}" presName="negativeSpace" presStyleCnt="0"/>
      <dgm:spPr/>
    </dgm:pt>
    <dgm:pt modelId="{24D91476-5ADA-4572-B222-30572185EBF5}" type="pres">
      <dgm:prSet presAssocID="{CE0031D2-5E9F-43C4-81F5-92F6D7262DB2}" presName="childText" presStyleLbl="conFgAcc1" presStyleIdx="4" presStyleCnt="5">
        <dgm:presLayoutVars>
          <dgm:bulletEnabled val="1"/>
        </dgm:presLayoutVars>
      </dgm:prSet>
      <dgm:spPr/>
    </dgm:pt>
  </dgm:ptLst>
  <dgm:cxnLst>
    <dgm:cxn modelId="{17222AC7-F862-4465-B063-7C18926C1803}" srcId="{F320CE85-0D2F-4483-B5A2-5F9D842A8D29}" destId="{37C20A7B-1852-420A-9E36-CBA451D7D3C6}" srcOrd="2" destOrd="0" parTransId="{2777A6C2-0F8F-4294-8E7A-EFEAF99B8EC9}" sibTransId="{977020CA-1893-4570-AF14-1AA62F0ED509}"/>
    <dgm:cxn modelId="{C442CB0A-E10B-4EA1-A21A-B979C7B6DF3E}" type="presOf" srcId="{37C20A7B-1852-420A-9E36-CBA451D7D3C6}" destId="{6FA4E405-DD18-4363-9E4B-3FEB40FB4BF2}" srcOrd="0" destOrd="0" presId="urn:microsoft.com/office/officeart/2005/8/layout/list1"/>
    <dgm:cxn modelId="{AD2F126F-9013-4F78-B893-0CC06AFE2A35}" type="presOf" srcId="{E5F0E0E8-6C2A-4352-86CA-C53082090628}" destId="{5E7FC324-C0C9-48FB-9F39-DA103E835F4C}" srcOrd="1" destOrd="0" presId="urn:microsoft.com/office/officeart/2005/8/layout/list1"/>
    <dgm:cxn modelId="{BD894821-A324-4F29-B132-2810CA123E59}" type="presOf" srcId="{7E95907C-7260-4548-ACB3-3FE7955A5F55}" destId="{5E47947E-44BD-4AA1-A63D-2175B7EFD843}" srcOrd="1" destOrd="0" presId="urn:microsoft.com/office/officeart/2005/8/layout/list1"/>
    <dgm:cxn modelId="{4ECD85B6-E766-459D-B5AD-F0C801B7C851}" srcId="{F320CE85-0D2F-4483-B5A2-5F9D842A8D29}" destId="{7E95907C-7260-4548-ACB3-3FE7955A5F55}" srcOrd="3" destOrd="0" parTransId="{E3976CC4-0F29-481D-90CC-43D2C11B730F}" sibTransId="{38B16324-CC62-46D4-8448-3F3E8A4F1622}"/>
    <dgm:cxn modelId="{F2ED87F5-7169-4D61-9695-13A30E80A936}" type="presOf" srcId="{7123AA27-6EFE-4D2C-955D-2676AAB8AEBE}" destId="{B32A522D-4B57-4D48-AD3F-A26F38177AC5}" srcOrd="1" destOrd="0" presId="urn:microsoft.com/office/officeart/2005/8/layout/list1"/>
    <dgm:cxn modelId="{BD6FBBB1-309A-408E-94B8-CF9E7EF4CB03}" type="presOf" srcId="{37C20A7B-1852-420A-9E36-CBA451D7D3C6}" destId="{7B3B74BC-9D63-4F18-AF01-93A8027830F8}" srcOrd="1" destOrd="0" presId="urn:microsoft.com/office/officeart/2005/8/layout/list1"/>
    <dgm:cxn modelId="{CAFDE076-50C0-4C91-89E6-FAF9EB5D70D1}" type="presOf" srcId="{7E95907C-7260-4548-ACB3-3FE7955A5F55}" destId="{D0C688F3-A835-43AF-8764-B231B948E1BB}" srcOrd="0" destOrd="0" presId="urn:microsoft.com/office/officeart/2005/8/layout/list1"/>
    <dgm:cxn modelId="{F077507D-9A42-4392-82B5-C4CBA6C69864}" type="presOf" srcId="{E5F0E0E8-6C2A-4352-86CA-C53082090628}" destId="{EDD79853-EC29-4696-A530-2D1790B45254}" srcOrd="0" destOrd="0" presId="urn:microsoft.com/office/officeart/2005/8/layout/list1"/>
    <dgm:cxn modelId="{3427804C-6C7F-455C-A732-C8A8EBF55AC5}" srcId="{F320CE85-0D2F-4483-B5A2-5F9D842A8D29}" destId="{E5F0E0E8-6C2A-4352-86CA-C53082090628}" srcOrd="0" destOrd="0" parTransId="{3ACFD854-EE38-4FB7-BC2E-9AF27812435B}" sibTransId="{6A55AD6D-D2FA-4EE5-833C-7003BC113461}"/>
    <dgm:cxn modelId="{98BD54C3-9ECA-44CA-BF23-3644CEB7009E}" type="presOf" srcId="{F320CE85-0D2F-4483-B5A2-5F9D842A8D29}" destId="{46C61E54-9F6D-4C43-A040-290AD63B2F76}" srcOrd="0" destOrd="0" presId="urn:microsoft.com/office/officeart/2005/8/layout/list1"/>
    <dgm:cxn modelId="{F5FFC697-D23D-4EBA-8F05-0BE9BC5C6EDA}" type="presOf" srcId="{CE0031D2-5E9F-43C4-81F5-92F6D7262DB2}" destId="{3FD3F5EC-1DC8-45FF-BD29-6E02AD1AB47A}" srcOrd="1" destOrd="0" presId="urn:microsoft.com/office/officeart/2005/8/layout/list1"/>
    <dgm:cxn modelId="{9260A2A2-B5D9-425D-B124-4DEB69F7D11A}" srcId="{F320CE85-0D2F-4483-B5A2-5F9D842A8D29}" destId="{7123AA27-6EFE-4D2C-955D-2676AAB8AEBE}" srcOrd="1" destOrd="0" parTransId="{DAA745B2-C291-4CCC-ABC7-1A80483E1254}" sibTransId="{D01DC70A-AB42-43A6-83CA-DEE2EB197385}"/>
    <dgm:cxn modelId="{E9D711AD-0655-4479-B58D-B1174BF46E4D}" srcId="{F320CE85-0D2F-4483-B5A2-5F9D842A8D29}" destId="{CE0031D2-5E9F-43C4-81F5-92F6D7262DB2}" srcOrd="4" destOrd="0" parTransId="{C139F4B2-305D-4344-AD3C-FE32F74E9BFA}" sibTransId="{40D9473E-94DD-4D7D-9A7D-5345FD8ADAB5}"/>
    <dgm:cxn modelId="{9AAA8DEA-F37D-49E7-91C6-B02A29459D25}" type="presOf" srcId="{7123AA27-6EFE-4D2C-955D-2676AAB8AEBE}" destId="{71B3FE7D-770B-41B3-ADEF-2D1181ABF975}" srcOrd="0" destOrd="0" presId="urn:microsoft.com/office/officeart/2005/8/layout/list1"/>
    <dgm:cxn modelId="{BF57BA23-8D1B-43B5-B838-D16CBCFEF25B}" type="presOf" srcId="{CE0031D2-5E9F-43C4-81F5-92F6D7262DB2}" destId="{01EF2072-3CF3-4F86-BE07-5347571CAC5C}" srcOrd="0" destOrd="0" presId="urn:microsoft.com/office/officeart/2005/8/layout/list1"/>
    <dgm:cxn modelId="{5D815B9E-BD66-4F90-AED7-85000891DD5E}" type="presParOf" srcId="{46C61E54-9F6D-4C43-A040-290AD63B2F76}" destId="{5A112BE7-3DE5-431F-8F24-54C4C4F816E2}" srcOrd="0" destOrd="0" presId="urn:microsoft.com/office/officeart/2005/8/layout/list1"/>
    <dgm:cxn modelId="{36B726B4-8BCF-4F8A-A267-6C753C826ABD}" type="presParOf" srcId="{5A112BE7-3DE5-431F-8F24-54C4C4F816E2}" destId="{EDD79853-EC29-4696-A530-2D1790B45254}" srcOrd="0" destOrd="0" presId="urn:microsoft.com/office/officeart/2005/8/layout/list1"/>
    <dgm:cxn modelId="{B0E55C93-0856-4183-A762-4A42648A0D25}" type="presParOf" srcId="{5A112BE7-3DE5-431F-8F24-54C4C4F816E2}" destId="{5E7FC324-C0C9-48FB-9F39-DA103E835F4C}" srcOrd="1" destOrd="0" presId="urn:microsoft.com/office/officeart/2005/8/layout/list1"/>
    <dgm:cxn modelId="{A1DCDB6F-295E-4D86-83EA-BE70F22176B3}" type="presParOf" srcId="{46C61E54-9F6D-4C43-A040-290AD63B2F76}" destId="{C3B2E8D4-9E5F-42BA-BAE0-E81961EA1B0C}" srcOrd="1" destOrd="0" presId="urn:microsoft.com/office/officeart/2005/8/layout/list1"/>
    <dgm:cxn modelId="{39F5C363-DC88-4B13-9F9B-2B40879CECAF}" type="presParOf" srcId="{46C61E54-9F6D-4C43-A040-290AD63B2F76}" destId="{7043D9B2-5B97-4C4D-8BAD-E516EC33EBDA}" srcOrd="2" destOrd="0" presId="urn:microsoft.com/office/officeart/2005/8/layout/list1"/>
    <dgm:cxn modelId="{C75A9701-B089-4D76-AB22-D5909B978FC5}" type="presParOf" srcId="{46C61E54-9F6D-4C43-A040-290AD63B2F76}" destId="{B896BB8D-BFB3-4FB1-9A48-2DB20C2A1555}" srcOrd="3" destOrd="0" presId="urn:microsoft.com/office/officeart/2005/8/layout/list1"/>
    <dgm:cxn modelId="{8BA74EE7-AB4E-49AE-B45A-D4A774E79E36}" type="presParOf" srcId="{46C61E54-9F6D-4C43-A040-290AD63B2F76}" destId="{B828C35F-9E06-46BF-BCB1-78E8320062B4}" srcOrd="4" destOrd="0" presId="urn:microsoft.com/office/officeart/2005/8/layout/list1"/>
    <dgm:cxn modelId="{44DC94BE-1845-4F0E-ACA3-977850D8D269}" type="presParOf" srcId="{B828C35F-9E06-46BF-BCB1-78E8320062B4}" destId="{71B3FE7D-770B-41B3-ADEF-2D1181ABF975}" srcOrd="0" destOrd="0" presId="urn:microsoft.com/office/officeart/2005/8/layout/list1"/>
    <dgm:cxn modelId="{D7DF6D4D-FC49-4935-82B3-F5E127146EBC}" type="presParOf" srcId="{B828C35F-9E06-46BF-BCB1-78E8320062B4}" destId="{B32A522D-4B57-4D48-AD3F-A26F38177AC5}" srcOrd="1" destOrd="0" presId="urn:microsoft.com/office/officeart/2005/8/layout/list1"/>
    <dgm:cxn modelId="{CEA91134-C1EC-44F9-A3DA-6884C1255EC8}" type="presParOf" srcId="{46C61E54-9F6D-4C43-A040-290AD63B2F76}" destId="{E7BEC6BA-6E56-4C29-AD31-1D56D6B8A0B1}" srcOrd="5" destOrd="0" presId="urn:microsoft.com/office/officeart/2005/8/layout/list1"/>
    <dgm:cxn modelId="{EB3C18FC-B985-4596-A2E4-6E90A9117742}" type="presParOf" srcId="{46C61E54-9F6D-4C43-A040-290AD63B2F76}" destId="{B57CBE3D-84B4-4679-96AC-95460040E023}" srcOrd="6" destOrd="0" presId="urn:microsoft.com/office/officeart/2005/8/layout/list1"/>
    <dgm:cxn modelId="{F910A6B2-966F-4E1D-99CE-B0B96BD00094}" type="presParOf" srcId="{46C61E54-9F6D-4C43-A040-290AD63B2F76}" destId="{DD39D354-326C-4C6D-A90E-1CFE60421D51}" srcOrd="7" destOrd="0" presId="urn:microsoft.com/office/officeart/2005/8/layout/list1"/>
    <dgm:cxn modelId="{C675E99A-FCC3-403D-AD74-14696D560407}" type="presParOf" srcId="{46C61E54-9F6D-4C43-A040-290AD63B2F76}" destId="{040FB9CD-8F47-4146-8341-304C3E048FA2}" srcOrd="8" destOrd="0" presId="urn:microsoft.com/office/officeart/2005/8/layout/list1"/>
    <dgm:cxn modelId="{63424857-F802-4F4F-8254-E29E78AB560F}" type="presParOf" srcId="{040FB9CD-8F47-4146-8341-304C3E048FA2}" destId="{6FA4E405-DD18-4363-9E4B-3FEB40FB4BF2}" srcOrd="0" destOrd="0" presId="urn:microsoft.com/office/officeart/2005/8/layout/list1"/>
    <dgm:cxn modelId="{D3E6D3D2-D9ED-45E3-8047-4F0679C5458A}" type="presParOf" srcId="{040FB9CD-8F47-4146-8341-304C3E048FA2}" destId="{7B3B74BC-9D63-4F18-AF01-93A8027830F8}" srcOrd="1" destOrd="0" presId="urn:microsoft.com/office/officeart/2005/8/layout/list1"/>
    <dgm:cxn modelId="{2CFDFC07-3C17-48FD-BAD1-BA0BAB28B97E}" type="presParOf" srcId="{46C61E54-9F6D-4C43-A040-290AD63B2F76}" destId="{4EEF27E1-7A9E-4B61-BF77-3AFB6659996A}" srcOrd="9" destOrd="0" presId="urn:microsoft.com/office/officeart/2005/8/layout/list1"/>
    <dgm:cxn modelId="{0AF7741E-876F-436B-9897-A9DC5ACEB241}" type="presParOf" srcId="{46C61E54-9F6D-4C43-A040-290AD63B2F76}" destId="{36EE511E-1944-45F2-BC32-CCB82A6DE384}" srcOrd="10" destOrd="0" presId="urn:microsoft.com/office/officeart/2005/8/layout/list1"/>
    <dgm:cxn modelId="{3FC3D4E3-DC1C-4120-81E7-3EF2932EAB92}" type="presParOf" srcId="{46C61E54-9F6D-4C43-A040-290AD63B2F76}" destId="{34019999-2A43-4C74-B34A-DFAAFCD0104A}" srcOrd="11" destOrd="0" presId="urn:microsoft.com/office/officeart/2005/8/layout/list1"/>
    <dgm:cxn modelId="{F85A1F24-ECBD-4110-A11A-F5F41F2A12ED}" type="presParOf" srcId="{46C61E54-9F6D-4C43-A040-290AD63B2F76}" destId="{B37E45B2-211B-4115-B246-ADF1BBE6B08F}" srcOrd="12" destOrd="0" presId="urn:microsoft.com/office/officeart/2005/8/layout/list1"/>
    <dgm:cxn modelId="{D6E98422-1EC7-47EE-B2A4-A7913F57A8C2}" type="presParOf" srcId="{B37E45B2-211B-4115-B246-ADF1BBE6B08F}" destId="{D0C688F3-A835-43AF-8764-B231B948E1BB}" srcOrd="0" destOrd="0" presId="urn:microsoft.com/office/officeart/2005/8/layout/list1"/>
    <dgm:cxn modelId="{0F805AF0-D22D-4B98-B17D-2BDB183BDE32}" type="presParOf" srcId="{B37E45B2-211B-4115-B246-ADF1BBE6B08F}" destId="{5E47947E-44BD-4AA1-A63D-2175B7EFD843}" srcOrd="1" destOrd="0" presId="urn:microsoft.com/office/officeart/2005/8/layout/list1"/>
    <dgm:cxn modelId="{E60B35BE-1851-4422-BE6C-2213F5F3CF43}" type="presParOf" srcId="{46C61E54-9F6D-4C43-A040-290AD63B2F76}" destId="{61988E2F-2B5D-4F43-BF40-E6344BE10F2A}" srcOrd="13" destOrd="0" presId="urn:microsoft.com/office/officeart/2005/8/layout/list1"/>
    <dgm:cxn modelId="{541CCFF3-D19D-4E16-8313-231824634E68}" type="presParOf" srcId="{46C61E54-9F6D-4C43-A040-290AD63B2F76}" destId="{917FC63B-7B17-4008-B3EA-295DC03BB589}" srcOrd="14" destOrd="0" presId="urn:microsoft.com/office/officeart/2005/8/layout/list1"/>
    <dgm:cxn modelId="{34E13461-ED4F-4A60-B761-76134B637B95}" type="presParOf" srcId="{46C61E54-9F6D-4C43-A040-290AD63B2F76}" destId="{99D5811F-0928-49FE-AEA1-F7297B70D56D}" srcOrd="15" destOrd="0" presId="urn:microsoft.com/office/officeart/2005/8/layout/list1"/>
    <dgm:cxn modelId="{DEC7CB2A-0079-42A3-BF49-17DBE69E30D1}" type="presParOf" srcId="{46C61E54-9F6D-4C43-A040-290AD63B2F76}" destId="{0B05D579-56A6-4F9B-AD08-888F2FB8FC42}" srcOrd="16" destOrd="0" presId="urn:microsoft.com/office/officeart/2005/8/layout/list1"/>
    <dgm:cxn modelId="{25233B1D-98DB-4205-A5FE-843D5A06C336}" type="presParOf" srcId="{0B05D579-56A6-4F9B-AD08-888F2FB8FC42}" destId="{01EF2072-3CF3-4F86-BE07-5347571CAC5C}" srcOrd="0" destOrd="0" presId="urn:microsoft.com/office/officeart/2005/8/layout/list1"/>
    <dgm:cxn modelId="{60ECD2BF-875E-4548-8AB2-D0EF42DEA304}" type="presParOf" srcId="{0B05D579-56A6-4F9B-AD08-888F2FB8FC42}" destId="{3FD3F5EC-1DC8-45FF-BD29-6E02AD1AB47A}" srcOrd="1" destOrd="0" presId="urn:microsoft.com/office/officeart/2005/8/layout/list1"/>
    <dgm:cxn modelId="{CBE86FE5-9042-4C8C-A914-ADDA4B26A273}" type="presParOf" srcId="{46C61E54-9F6D-4C43-A040-290AD63B2F76}" destId="{3416DDE2-85BF-40D8-A5CE-FFB4FEED5F5A}" srcOrd="17" destOrd="0" presId="urn:microsoft.com/office/officeart/2005/8/layout/list1"/>
    <dgm:cxn modelId="{DF6ADB98-0D6F-41A0-9C73-460E471A7998}" type="presParOf" srcId="{46C61E54-9F6D-4C43-A040-290AD63B2F76}" destId="{24D91476-5ADA-4572-B222-30572185EBF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0CE85-0D2F-4483-B5A2-5F9D842A8D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5F0E0E8-6C2A-4352-86CA-C53082090628}">
      <dgm:prSet phldrT="[文本]"/>
      <dgm:spPr/>
      <dgm:t>
        <a:bodyPr/>
        <a:lstStyle/>
        <a:p>
          <a:r>
            <a:rPr lang="zh-CN" altLang="en-US" b="0" dirty="0" smtClean="0">
              <a:solidFill>
                <a:schemeClr val="bg1"/>
              </a:solidFill>
            </a:rPr>
            <a:t>选题背景与意义</a:t>
          </a:r>
          <a:endParaRPr lang="zh-CN" altLang="en-US" b="0" dirty="0">
            <a:solidFill>
              <a:schemeClr val="bg1"/>
            </a:solidFill>
          </a:endParaRPr>
        </a:p>
      </dgm:t>
    </dgm:pt>
    <dgm:pt modelId="{3ACFD854-EE38-4FB7-BC2E-9AF27812435B}" type="parTrans" cxnId="{3427804C-6C7F-455C-A732-C8A8EBF55AC5}">
      <dgm:prSet/>
      <dgm:spPr/>
      <dgm:t>
        <a:bodyPr/>
        <a:lstStyle/>
        <a:p>
          <a:endParaRPr lang="zh-CN" altLang="en-US"/>
        </a:p>
      </dgm:t>
    </dgm:pt>
    <dgm:pt modelId="{6A55AD6D-D2FA-4EE5-833C-7003BC113461}" type="sibTrans" cxnId="{3427804C-6C7F-455C-A732-C8A8EBF55AC5}">
      <dgm:prSet/>
      <dgm:spPr/>
      <dgm:t>
        <a:bodyPr/>
        <a:lstStyle/>
        <a:p>
          <a:endParaRPr lang="zh-CN" altLang="en-US"/>
        </a:p>
      </dgm:t>
    </dgm:pt>
    <dgm:pt modelId="{7123AA27-6EFE-4D2C-955D-2676AAB8AEBE}">
      <dgm:prSet phldrT="[文本]"/>
      <dgm:spPr/>
      <dgm:t>
        <a:bodyPr/>
        <a:lstStyle/>
        <a:p>
          <a:r>
            <a:rPr lang="zh-CN" altLang="en-US" b="1" dirty="0" smtClean="0">
              <a:solidFill>
                <a:schemeClr val="tx1"/>
              </a:solidFill>
            </a:rPr>
            <a:t>本学科领域发展现状</a:t>
          </a:r>
          <a:endParaRPr lang="zh-CN" altLang="en-US" b="1" dirty="0">
            <a:solidFill>
              <a:schemeClr val="tx1"/>
            </a:solidFill>
          </a:endParaRPr>
        </a:p>
      </dgm:t>
    </dgm:pt>
    <dgm:pt modelId="{DAA745B2-C291-4CCC-ABC7-1A80483E1254}" type="parTrans" cxnId="{9260A2A2-B5D9-425D-B124-4DEB69F7D11A}">
      <dgm:prSet/>
      <dgm:spPr/>
      <dgm:t>
        <a:bodyPr/>
        <a:lstStyle/>
        <a:p>
          <a:endParaRPr lang="zh-CN" altLang="en-US"/>
        </a:p>
      </dgm:t>
    </dgm:pt>
    <dgm:pt modelId="{D01DC70A-AB42-43A6-83CA-DEE2EB197385}" type="sibTrans" cxnId="{9260A2A2-B5D9-425D-B124-4DEB69F7D11A}">
      <dgm:prSet/>
      <dgm:spPr/>
      <dgm:t>
        <a:bodyPr/>
        <a:lstStyle/>
        <a:p>
          <a:endParaRPr lang="zh-CN" altLang="en-US"/>
        </a:p>
      </dgm:t>
    </dgm:pt>
    <dgm:pt modelId="{37C20A7B-1852-420A-9E36-CBA451D7D3C6}">
      <dgm:prSet phldrT="[文本]"/>
      <dgm:spPr/>
      <dgm:t>
        <a:bodyPr/>
        <a:lstStyle/>
        <a:p>
          <a:r>
            <a:rPr lang="zh-CN" altLang="en-US" b="0" dirty="0" smtClean="0"/>
            <a:t>主要研究内容和预期目标</a:t>
          </a:r>
          <a:endParaRPr lang="zh-CN" altLang="en-US" b="0" dirty="0"/>
        </a:p>
      </dgm:t>
    </dgm:pt>
    <dgm:pt modelId="{2777A6C2-0F8F-4294-8E7A-EFEAF99B8EC9}" type="parTrans" cxnId="{17222AC7-F862-4465-B063-7C18926C1803}">
      <dgm:prSet/>
      <dgm:spPr/>
      <dgm:t>
        <a:bodyPr/>
        <a:lstStyle/>
        <a:p>
          <a:endParaRPr lang="zh-CN" altLang="en-US"/>
        </a:p>
      </dgm:t>
    </dgm:pt>
    <dgm:pt modelId="{977020CA-1893-4570-AF14-1AA62F0ED509}" type="sibTrans" cxnId="{17222AC7-F862-4465-B063-7C18926C1803}">
      <dgm:prSet/>
      <dgm:spPr/>
      <dgm:t>
        <a:bodyPr/>
        <a:lstStyle/>
        <a:p>
          <a:endParaRPr lang="zh-CN" altLang="en-US"/>
        </a:p>
      </dgm:t>
    </dgm:pt>
    <dgm:pt modelId="{7E95907C-7260-4548-ACB3-3FE7955A5F55}">
      <dgm:prSet phldrT="[文本]"/>
      <dgm:spPr/>
      <dgm:t>
        <a:bodyPr/>
        <a:lstStyle/>
        <a:p>
          <a:r>
            <a:rPr lang="zh-CN" altLang="en-US" b="0" dirty="0" smtClean="0"/>
            <a:t>拟采用的研究方法和技术路线</a:t>
          </a:r>
          <a:endParaRPr lang="zh-CN" altLang="en-US" b="0" dirty="0"/>
        </a:p>
      </dgm:t>
    </dgm:pt>
    <dgm:pt modelId="{E3976CC4-0F29-481D-90CC-43D2C11B730F}" type="parTrans" cxnId="{4ECD85B6-E766-459D-B5AD-F0C801B7C851}">
      <dgm:prSet/>
      <dgm:spPr/>
      <dgm:t>
        <a:bodyPr/>
        <a:lstStyle/>
        <a:p>
          <a:endParaRPr lang="zh-CN" altLang="en-US"/>
        </a:p>
      </dgm:t>
    </dgm:pt>
    <dgm:pt modelId="{38B16324-CC62-46D4-8448-3F3E8A4F1622}" type="sibTrans" cxnId="{4ECD85B6-E766-459D-B5AD-F0C801B7C851}">
      <dgm:prSet/>
      <dgm:spPr/>
      <dgm:t>
        <a:bodyPr/>
        <a:lstStyle/>
        <a:p>
          <a:endParaRPr lang="zh-CN" altLang="en-US"/>
        </a:p>
      </dgm:t>
    </dgm:pt>
    <dgm:pt modelId="{CE0031D2-5E9F-43C4-81F5-92F6D7262DB2}">
      <dgm:prSet phldrT="[文本]"/>
      <dgm:spPr/>
      <dgm:t>
        <a:bodyPr/>
        <a:lstStyle/>
        <a:p>
          <a:r>
            <a:rPr lang="zh-CN" altLang="en-US" dirty="0" smtClean="0"/>
            <a:t>研究计划和工作安排</a:t>
          </a:r>
          <a:endParaRPr lang="zh-CN" altLang="en-US" dirty="0"/>
        </a:p>
      </dgm:t>
    </dgm:pt>
    <dgm:pt modelId="{C139F4B2-305D-4344-AD3C-FE32F74E9BFA}" type="parTrans" cxnId="{E9D711AD-0655-4479-B58D-B1174BF46E4D}">
      <dgm:prSet/>
      <dgm:spPr/>
      <dgm:t>
        <a:bodyPr/>
        <a:lstStyle/>
        <a:p>
          <a:endParaRPr lang="zh-CN" altLang="en-US"/>
        </a:p>
      </dgm:t>
    </dgm:pt>
    <dgm:pt modelId="{40D9473E-94DD-4D7D-9A7D-5345FD8ADAB5}" type="sibTrans" cxnId="{E9D711AD-0655-4479-B58D-B1174BF46E4D}">
      <dgm:prSet/>
      <dgm:spPr/>
      <dgm:t>
        <a:bodyPr/>
        <a:lstStyle/>
        <a:p>
          <a:endParaRPr lang="zh-CN" altLang="en-US"/>
        </a:p>
      </dgm:t>
    </dgm:pt>
    <dgm:pt modelId="{46C61E54-9F6D-4C43-A040-290AD63B2F76}" type="pres">
      <dgm:prSet presAssocID="{F320CE85-0D2F-4483-B5A2-5F9D842A8D29}" presName="linear" presStyleCnt="0">
        <dgm:presLayoutVars>
          <dgm:dir/>
          <dgm:animLvl val="lvl"/>
          <dgm:resizeHandles val="exact"/>
        </dgm:presLayoutVars>
      </dgm:prSet>
      <dgm:spPr/>
      <dgm:t>
        <a:bodyPr/>
        <a:lstStyle/>
        <a:p>
          <a:endParaRPr lang="zh-CN" altLang="en-US"/>
        </a:p>
      </dgm:t>
    </dgm:pt>
    <dgm:pt modelId="{5A112BE7-3DE5-431F-8F24-54C4C4F816E2}" type="pres">
      <dgm:prSet presAssocID="{E5F0E0E8-6C2A-4352-86CA-C53082090628}" presName="parentLin" presStyleCnt="0"/>
      <dgm:spPr/>
    </dgm:pt>
    <dgm:pt modelId="{EDD79853-EC29-4696-A530-2D1790B45254}" type="pres">
      <dgm:prSet presAssocID="{E5F0E0E8-6C2A-4352-86CA-C53082090628}" presName="parentLeftMargin" presStyleLbl="node1" presStyleIdx="0" presStyleCnt="5"/>
      <dgm:spPr/>
      <dgm:t>
        <a:bodyPr/>
        <a:lstStyle/>
        <a:p>
          <a:endParaRPr lang="zh-CN" altLang="en-US"/>
        </a:p>
      </dgm:t>
    </dgm:pt>
    <dgm:pt modelId="{5E7FC324-C0C9-48FB-9F39-DA103E835F4C}" type="pres">
      <dgm:prSet presAssocID="{E5F0E0E8-6C2A-4352-86CA-C53082090628}" presName="parentText" presStyleLbl="node1" presStyleIdx="0" presStyleCnt="5">
        <dgm:presLayoutVars>
          <dgm:chMax val="0"/>
          <dgm:bulletEnabled val="1"/>
        </dgm:presLayoutVars>
      </dgm:prSet>
      <dgm:spPr/>
      <dgm:t>
        <a:bodyPr/>
        <a:lstStyle/>
        <a:p>
          <a:endParaRPr lang="zh-CN" altLang="en-US"/>
        </a:p>
      </dgm:t>
    </dgm:pt>
    <dgm:pt modelId="{C3B2E8D4-9E5F-42BA-BAE0-E81961EA1B0C}" type="pres">
      <dgm:prSet presAssocID="{E5F0E0E8-6C2A-4352-86CA-C53082090628}" presName="negativeSpace" presStyleCnt="0"/>
      <dgm:spPr/>
    </dgm:pt>
    <dgm:pt modelId="{7043D9B2-5B97-4C4D-8BAD-E516EC33EBDA}" type="pres">
      <dgm:prSet presAssocID="{E5F0E0E8-6C2A-4352-86CA-C53082090628}" presName="childText" presStyleLbl="conFgAcc1" presStyleIdx="0" presStyleCnt="5">
        <dgm:presLayoutVars>
          <dgm:bulletEnabled val="1"/>
        </dgm:presLayoutVars>
      </dgm:prSet>
      <dgm:spPr/>
    </dgm:pt>
    <dgm:pt modelId="{B896BB8D-BFB3-4FB1-9A48-2DB20C2A1555}" type="pres">
      <dgm:prSet presAssocID="{6A55AD6D-D2FA-4EE5-833C-7003BC113461}" presName="spaceBetweenRectangles" presStyleCnt="0"/>
      <dgm:spPr/>
    </dgm:pt>
    <dgm:pt modelId="{B828C35F-9E06-46BF-BCB1-78E8320062B4}" type="pres">
      <dgm:prSet presAssocID="{7123AA27-6EFE-4D2C-955D-2676AAB8AEBE}" presName="parentLin" presStyleCnt="0"/>
      <dgm:spPr/>
    </dgm:pt>
    <dgm:pt modelId="{71B3FE7D-770B-41B3-ADEF-2D1181ABF975}" type="pres">
      <dgm:prSet presAssocID="{7123AA27-6EFE-4D2C-955D-2676AAB8AEBE}" presName="parentLeftMargin" presStyleLbl="node1" presStyleIdx="0" presStyleCnt="5"/>
      <dgm:spPr/>
      <dgm:t>
        <a:bodyPr/>
        <a:lstStyle/>
        <a:p>
          <a:endParaRPr lang="zh-CN" altLang="en-US"/>
        </a:p>
      </dgm:t>
    </dgm:pt>
    <dgm:pt modelId="{B32A522D-4B57-4D48-AD3F-A26F38177AC5}" type="pres">
      <dgm:prSet presAssocID="{7123AA27-6EFE-4D2C-955D-2676AAB8AEBE}" presName="parentText" presStyleLbl="node1" presStyleIdx="1" presStyleCnt="5">
        <dgm:presLayoutVars>
          <dgm:chMax val="0"/>
          <dgm:bulletEnabled val="1"/>
        </dgm:presLayoutVars>
      </dgm:prSet>
      <dgm:spPr/>
      <dgm:t>
        <a:bodyPr/>
        <a:lstStyle/>
        <a:p>
          <a:endParaRPr lang="zh-CN" altLang="en-US"/>
        </a:p>
      </dgm:t>
    </dgm:pt>
    <dgm:pt modelId="{E7BEC6BA-6E56-4C29-AD31-1D56D6B8A0B1}" type="pres">
      <dgm:prSet presAssocID="{7123AA27-6EFE-4D2C-955D-2676AAB8AEBE}" presName="negativeSpace" presStyleCnt="0"/>
      <dgm:spPr/>
    </dgm:pt>
    <dgm:pt modelId="{B57CBE3D-84B4-4679-96AC-95460040E023}" type="pres">
      <dgm:prSet presAssocID="{7123AA27-6EFE-4D2C-955D-2676AAB8AEBE}" presName="childText" presStyleLbl="conFgAcc1" presStyleIdx="1" presStyleCnt="5">
        <dgm:presLayoutVars>
          <dgm:bulletEnabled val="1"/>
        </dgm:presLayoutVars>
      </dgm:prSet>
      <dgm:spPr/>
    </dgm:pt>
    <dgm:pt modelId="{DD39D354-326C-4C6D-A90E-1CFE60421D51}" type="pres">
      <dgm:prSet presAssocID="{D01DC70A-AB42-43A6-83CA-DEE2EB197385}" presName="spaceBetweenRectangles" presStyleCnt="0"/>
      <dgm:spPr/>
    </dgm:pt>
    <dgm:pt modelId="{040FB9CD-8F47-4146-8341-304C3E048FA2}" type="pres">
      <dgm:prSet presAssocID="{37C20A7B-1852-420A-9E36-CBA451D7D3C6}" presName="parentLin" presStyleCnt="0"/>
      <dgm:spPr/>
    </dgm:pt>
    <dgm:pt modelId="{6FA4E405-DD18-4363-9E4B-3FEB40FB4BF2}" type="pres">
      <dgm:prSet presAssocID="{37C20A7B-1852-420A-9E36-CBA451D7D3C6}" presName="parentLeftMargin" presStyleLbl="node1" presStyleIdx="1" presStyleCnt="5"/>
      <dgm:spPr/>
      <dgm:t>
        <a:bodyPr/>
        <a:lstStyle/>
        <a:p>
          <a:endParaRPr lang="zh-CN" altLang="en-US"/>
        </a:p>
      </dgm:t>
    </dgm:pt>
    <dgm:pt modelId="{7B3B74BC-9D63-4F18-AF01-93A8027830F8}" type="pres">
      <dgm:prSet presAssocID="{37C20A7B-1852-420A-9E36-CBA451D7D3C6}" presName="parentText" presStyleLbl="node1" presStyleIdx="2" presStyleCnt="5">
        <dgm:presLayoutVars>
          <dgm:chMax val="0"/>
          <dgm:bulletEnabled val="1"/>
        </dgm:presLayoutVars>
      </dgm:prSet>
      <dgm:spPr/>
      <dgm:t>
        <a:bodyPr/>
        <a:lstStyle/>
        <a:p>
          <a:endParaRPr lang="zh-CN" altLang="en-US"/>
        </a:p>
      </dgm:t>
    </dgm:pt>
    <dgm:pt modelId="{4EEF27E1-7A9E-4B61-BF77-3AFB6659996A}" type="pres">
      <dgm:prSet presAssocID="{37C20A7B-1852-420A-9E36-CBA451D7D3C6}" presName="negativeSpace" presStyleCnt="0"/>
      <dgm:spPr/>
    </dgm:pt>
    <dgm:pt modelId="{36EE511E-1944-45F2-BC32-CCB82A6DE384}" type="pres">
      <dgm:prSet presAssocID="{37C20A7B-1852-420A-9E36-CBA451D7D3C6}" presName="childText" presStyleLbl="conFgAcc1" presStyleIdx="2" presStyleCnt="5">
        <dgm:presLayoutVars>
          <dgm:bulletEnabled val="1"/>
        </dgm:presLayoutVars>
      </dgm:prSet>
      <dgm:spPr/>
    </dgm:pt>
    <dgm:pt modelId="{34019999-2A43-4C74-B34A-DFAAFCD0104A}" type="pres">
      <dgm:prSet presAssocID="{977020CA-1893-4570-AF14-1AA62F0ED509}" presName="spaceBetweenRectangles" presStyleCnt="0"/>
      <dgm:spPr/>
    </dgm:pt>
    <dgm:pt modelId="{B37E45B2-211B-4115-B246-ADF1BBE6B08F}" type="pres">
      <dgm:prSet presAssocID="{7E95907C-7260-4548-ACB3-3FE7955A5F55}" presName="parentLin" presStyleCnt="0"/>
      <dgm:spPr/>
    </dgm:pt>
    <dgm:pt modelId="{D0C688F3-A835-43AF-8764-B231B948E1BB}" type="pres">
      <dgm:prSet presAssocID="{7E95907C-7260-4548-ACB3-3FE7955A5F55}" presName="parentLeftMargin" presStyleLbl="node1" presStyleIdx="2" presStyleCnt="5"/>
      <dgm:spPr/>
      <dgm:t>
        <a:bodyPr/>
        <a:lstStyle/>
        <a:p>
          <a:endParaRPr lang="zh-CN" altLang="en-US"/>
        </a:p>
      </dgm:t>
    </dgm:pt>
    <dgm:pt modelId="{5E47947E-44BD-4AA1-A63D-2175B7EFD843}" type="pres">
      <dgm:prSet presAssocID="{7E95907C-7260-4548-ACB3-3FE7955A5F55}" presName="parentText" presStyleLbl="node1" presStyleIdx="3" presStyleCnt="5">
        <dgm:presLayoutVars>
          <dgm:chMax val="0"/>
          <dgm:bulletEnabled val="1"/>
        </dgm:presLayoutVars>
      </dgm:prSet>
      <dgm:spPr/>
      <dgm:t>
        <a:bodyPr/>
        <a:lstStyle/>
        <a:p>
          <a:endParaRPr lang="zh-CN" altLang="en-US"/>
        </a:p>
      </dgm:t>
    </dgm:pt>
    <dgm:pt modelId="{61988E2F-2B5D-4F43-BF40-E6344BE10F2A}" type="pres">
      <dgm:prSet presAssocID="{7E95907C-7260-4548-ACB3-3FE7955A5F55}" presName="negativeSpace" presStyleCnt="0"/>
      <dgm:spPr/>
    </dgm:pt>
    <dgm:pt modelId="{917FC63B-7B17-4008-B3EA-295DC03BB589}" type="pres">
      <dgm:prSet presAssocID="{7E95907C-7260-4548-ACB3-3FE7955A5F55}" presName="childText" presStyleLbl="conFgAcc1" presStyleIdx="3" presStyleCnt="5">
        <dgm:presLayoutVars>
          <dgm:bulletEnabled val="1"/>
        </dgm:presLayoutVars>
      </dgm:prSet>
      <dgm:spPr/>
    </dgm:pt>
    <dgm:pt modelId="{99D5811F-0928-49FE-AEA1-F7297B70D56D}" type="pres">
      <dgm:prSet presAssocID="{38B16324-CC62-46D4-8448-3F3E8A4F1622}" presName="spaceBetweenRectangles" presStyleCnt="0"/>
      <dgm:spPr/>
    </dgm:pt>
    <dgm:pt modelId="{0B05D579-56A6-4F9B-AD08-888F2FB8FC42}" type="pres">
      <dgm:prSet presAssocID="{CE0031D2-5E9F-43C4-81F5-92F6D7262DB2}" presName="parentLin" presStyleCnt="0"/>
      <dgm:spPr/>
    </dgm:pt>
    <dgm:pt modelId="{01EF2072-3CF3-4F86-BE07-5347571CAC5C}" type="pres">
      <dgm:prSet presAssocID="{CE0031D2-5E9F-43C4-81F5-92F6D7262DB2}" presName="parentLeftMargin" presStyleLbl="node1" presStyleIdx="3" presStyleCnt="5"/>
      <dgm:spPr/>
      <dgm:t>
        <a:bodyPr/>
        <a:lstStyle/>
        <a:p>
          <a:endParaRPr lang="zh-CN" altLang="en-US"/>
        </a:p>
      </dgm:t>
    </dgm:pt>
    <dgm:pt modelId="{3FD3F5EC-1DC8-45FF-BD29-6E02AD1AB47A}" type="pres">
      <dgm:prSet presAssocID="{CE0031D2-5E9F-43C4-81F5-92F6D7262DB2}" presName="parentText" presStyleLbl="node1" presStyleIdx="4" presStyleCnt="5">
        <dgm:presLayoutVars>
          <dgm:chMax val="0"/>
          <dgm:bulletEnabled val="1"/>
        </dgm:presLayoutVars>
      </dgm:prSet>
      <dgm:spPr/>
      <dgm:t>
        <a:bodyPr/>
        <a:lstStyle/>
        <a:p>
          <a:endParaRPr lang="zh-CN" altLang="en-US"/>
        </a:p>
      </dgm:t>
    </dgm:pt>
    <dgm:pt modelId="{3416DDE2-85BF-40D8-A5CE-FFB4FEED5F5A}" type="pres">
      <dgm:prSet presAssocID="{CE0031D2-5E9F-43C4-81F5-92F6D7262DB2}" presName="negativeSpace" presStyleCnt="0"/>
      <dgm:spPr/>
    </dgm:pt>
    <dgm:pt modelId="{24D91476-5ADA-4572-B222-30572185EBF5}" type="pres">
      <dgm:prSet presAssocID="{CE0031D2-5E9F-43C4-81F5-92F6D7262DB2}" presName="childText" presStyleLbl="conFgAcc1" presStyleIdx="4" presStyleCnt="5">
        <dgm:presLayoutVars>
          <dgm:bulletEnabled val="1"/>
        </dgm:presLayoutVars>
      </dgm:prSet>
      <dgm:spPr/>
    </dgm:pt>
  </dgm:ptLst>
  <dgm:cxnLst>
    <dgm:cxn modelId="{DAD80D35-BD5F-4FA3-8169-CD58F654588B}" type="presOf" srcId="{E5F0E0E8-6C2A-4352-86CA-C53082090628}" destId="{EDD79853-EC29-4696-A530-2D1790B45254}" srcOrd="0" destOrd="0" presId="urn:microsoft.com/office/officeart/2005/8/layout/list1"/>
    <dgm:cxn modelId="{9260A2A2-B5D9-425D-B124-4DEB69F7D11A}" srcId="{F320CE85-0D2F-4483-B5A2-5F9D842A8D29}" destId="{7123AA27-6EFE-4D2C-955D-2676AAB8AEBE}" srcOrd="1" destOrd="0" parTransId="{DAA745B2-C291-4CCC-ABC7-1A80483E1254}" sibTransId="{D01DC70A-AB42-43A6-83CA-DEE2EB197385}"/>
    <dgm:cxn modelId="{4ECD85B6-E766-459D-B5AD-F0C801B7C851}" srcId="{F320CE85-0D2F-4483-B5A2-5F9D842A8D29}" destId="{7E95907C-7260-4548-ACB3-3FE7955A5F55}" srcOrd="3" destOrd="0" parTransId="{E3976CC4-0F29-481D-90CC-43D2C11B730F}" sibTransId="{38B16324-CC62-46D4-8448-3F3E8A4F1622}"/>
    <dgm:cxn modelId="{17477474-34EC-4362-8BB4-EC982710047B}" type="presOf" srcId="{37C20A7B-1852-420A-9E36-CBA451D7D3C6}" destId="{6FA4E405-DD18-4363-9E4B-3FEB40FB4BF2}" srcOrd="0" destOrd="0" presId="urn:microsoft.com/office/officeart/2005/8/layout/list1"/>
    <dgm:cxn modelId="{AC8CE733-E09C-44E8-B2B5-789EE4511F45}" type="presOf" srcId="{CE0031D2-5E9F-43C4-81F5-92F6D7262DB2}" destId="{01EF2072-3CF3-4F86-BE07-5347571CAC5C}" srcOrd="0" destOrd="0" presId="urn:microsoft.com/office/officeart/2005/8/layout/list1"/>
    <dgm:cxn modelId="{0FCB4C55-37F5-4ECB-B5E2-301B1BA356E0}" type="presOf" srcId="{F320CE85-0D2F-4483-B5A2-5F9D842A8D29}" destId="{46C61E54-9F6D-4C43-A040-290AD63B2F76}" srcOrd="0" destOrd="0" presId="urn:microsoft.com/office/officeart/2005/8/layout/list1"/>
    <dgm:cxn modelId="{E9D711AD-0655-4479-B58D-B1174BF46E4D}" srcId="{F320CE85-0D2F-4483-B5A2-5F9D842A8D29}" destId="{CE0031D2-5E9F-43C4-81F5-92F6D7262DB2}" srcOrd="4" destOrd="0" parTransId="{C139F4B2-305D-4344-AD3C-FE32F74E9BFA}" sibTransId="{40D9473E-94DD-4D7D-9A7D-5345FD8ADAB5}"/>
    <dgm:cxn modelId="{248F47A3-0A80-44F9-AAFA-2950E8750CF6}" type="presOf" srcId="{7123AA27-6EFE-4D2C-955D-2676AAB8AEBE}" destId="{71B3FE7D-770B-41B3-ADEF-2D1181ABF975}" srcOrd="0" destOrd="0" presId="urn:microsoft.com/office/officeart/2005/8/layout/list1"/>
    <dgm:cxn modelId="{17222AC7-F862-4465-B063-7C18926C1803}" srcId="{F320CE85-0D2F-4483-B5A2-5F9D842A8D29}" destId="{37C20A7B-1852-420A-9E36-CBA451D7D3C6}" srcOrd="2" destOrd="0" parTransId="{2777A6C2-0F8F-4294-8E7A-EFEAF99B8EC9}" sibTransId="{977020CA-1893-4570-AF14-1AA62F0ED509}"/>
    <dgm:cxn modelId="{54BAE3B3-33E8-4BBE-B802-7EA1D557321D}" type="presOf" srcId="{7E95907C-7260-4548-ACB3-3FE7955A5F55}" destId="{D0C688F3-A835-43AF-8764-B231B948E1BB}" srcOrd="0" destOrd="0" presId="urn:microsoft.com/office/officeart/2005/8/layout/list1"/>
    <dgm:cxn modelId="{1ED3538F-1C7D-4A30-A61C-10F19D6F6AAE}" type="presOf" srcId="{7123AA27-6EFE-4D2C-955D-2676AAB8AEBE}" destId="{B32A522D-4B57-4D48-AD3F-A26F38177AC5}" srcOrd="1" destOrd="0" presId="urn:microsoft.com/office/officeart/2005/8/layout/list1"/>
    <dgm:cxn modelId="{A1DEC2D0-ABDF-4EA6-922A-E7543201C7D6}" type="presOf" srcId="{7E95907C-7260-4548-ACB3-3FE7955A5F55}" destId="{5E47947E-44BD-4AA1-A63D-2175B7EFD843}" srcOrd="1" destOrd="0" presId="urn:microsoft.com/office/officeart/2005/8/layout/list1"/>
    <dgm:cxn modelId="{35641465-C0B6-46EB-9AC6-C00A317144C3}" type="presOf" srcId="{E5F0E0E8-6C2A-4352-86CA-C53082090628}" destId="{5E7FC324-C0C9-48FB-9F39-DA103E835F4C}" srcOrd="1" destOrd="0" presId="urn:microsoft.com/office/officeart/2005/8/layout/list1"/>
    <dgm:cxn modelId="{B354ADD4-CC79-48DC-94FF-6735E846F6B0}" type="presOf" srcId="{CE0031D2-5E9F-43C4-81F5-92F6D7262DB2}" destId="{3FD3F5EC-1DC8-45FF-BD29-6E02AD1AB47A}" srcOrd="1" destOrd="0" presId="urn:microsoft.com/office/officeart/2005/8/layout/list1"/>
    <dgm:cxn modelId="{42B71626-6D9E-4370-A1B8-5FDAA7439F91}" type="presOf" srcId="{37C20A7B-1852-420A-9E36-CBA451D7D3C6}" destId="{7B3B74BC-9D63-4F18-AF01-93A8027830F8}" srcOrd="1" destOrd="0" presId="urn:microsoft.com/office/officeart/2005/8/layout/list1"/>
    <dgm:cxn modelId="{3427804C-6C7F-455C-A732-C8A8EBF55AC5}" srcId="{F320CE85-0D2F-4483-B5A2-5F9D842A8D29}" destId="{E5F0E0E8-6C2A-4352-86CA-C53082090628}" srcOrd="0" destOrd="0" parTransId="{3ACFD854-EE38-4FB7-BC2E-9AF27812435B}" sibTransId="{6A55AD6D-D2FA-4EE5-833C-7003BC113461}"/>
    <dgm:cxn modelId="{2943E466-EC81-4685-B33E-17B0BB9881B4}" type="presParOf" srcId="{46C61E54-9F6D-4C43-A040-290AD63B2F76}" destId="{5A112BE7-3DE5-431F-8F24-54C4C4F816E2}" srcOrd="0" destOrd="0" presId="urn:microsoft.com/office/officeart/2005/8/layout/list1"/>
    <dgm:cxn modelId="{5F1038F5-3E63-4C9B-82C2-F01100A2D369}" type="presParOf" srcId="{5A112BE7-3DE5-431F-8F24-54C4C4F816E2}" destId="{EDD79853-EC29-4696-A530-2D1790B45254}" srcOrd="0" destOrd="0" presId="urn:microsoft.com/office/officeart/2005/8/layout/list1"/>
    <dgm:cxn modelId="{0E111D62-6D4C-4057-A20B-1C7EFAE0C843}" type="presParOf" srcId="{5A112BE7-3DE5-431F-8F24-54C4C4F816E2}" destId="{5E7FC324-C0C9-48FB-9F39-DA103E835F4C}" srcOrd="1" destOrd="0" presId="urn:microsoft.com/office/officeart/2005/8/layout/list1"/>
    <dgm:cxn modelId="{9F050496-F62D-421F-B87F-90F7CF379B47}" type="presParOf" srcId="{46C61E54-9F6D-4C43-A040-290AD63B2F76}" destId="{C3B2E8D4-9E5F-42BA-BAE0-E81961EA1B0C}" srcOrd="1" destOrd="0" presId="urn:microsoft.com/office/officeart/2005/8/layout/list1"/>
    <dgm:cxn modelId="{A74FF0A1-E066-44FA-948E-E0A56D3BC39E}" type="presParOf" srcId="{46C61E54-9F6D-4C43-A040-290AD63B2F76}" destId="{7043D9B2-5B97-4C4D-8BAD-E516EC33EBDA}" srcOrd="2" destOrd="0" presId="urn:microsoft.com/office/officeart/2005/8/layout/list1"/>
    <dgm:cxn modelId="{0D7463C7-B5DD-4565-9DBF-0E23DC0FD941}" type="presParOf" srcId="{46C61E54-9F6D-4C43-A040-290AD63B2F76}" destId="{B896BB8D-BFB3-4FB1-9A48-2DB20C2A1555}" srcOrd="3" destOrd="0" presId="urn:microsoft.com/office/officeart/2005/8/layout/list1"/>
    <dgm:cxn modelId="{DCDE2F52-6BA4-4A83-8A31-8D60792F7EE3}" type="presParOf" srcId="{46C61E54-9F6D-4C43-A040-290AD63B2F76}" destId="{B828C35F-9E06-46BF-BCB1-78E8320062B4}" srcOrd="4" destOrd="0" presId="urn:microsoft.com/office/officeart/2005/8/layout/list1"/>
    <dgm:cxn modelId="{FFA89D44-3965-4C11-A9F7-7505674ADA75}" type="presParOf" srcId="{B828C35F-9E06-46BF-BCB1-78E8320062B4}" destId="{71B3FE7D-770B-41B3-ADEF-2D1181ABF975}" srcOrd="0" destOrd="0" presId="urn:microsoft.com/office/officeart/2005/8/layout/list1"/>
    <dgm:cxn modelId="{845E46CF-6EF5-4EC7-8094-B8A68C958CB4}" type="presParOf" srcId="{B828C35F-9E06-46BF-BCB1-78E8320062B4}" destId="{B32A522D-4B57-4D48-AD3F-A26F38177AC5}" srcOrd="1" destOrd="0" presId="urn:microsoft.com/office/officeart/2005/8/layout/list1"/>
    <dgm:cxn modelId="{D93504E8-031C-4063-9EA6-E66CFEB7D3E5}" type="presParOf" srcId="{46C61E54-9F6D-4C43-A040-290AD63B2F76}" destId="{E7BEC6BA-6E56-4C29-AD31-1D56D6B8A0B1}" srcOrd="5" destOrd="0" presId="urn:microsoft.com/office/officeart/2005/8/layout/list1"/>
    <dgm:cxn modelId="{FAD6ECAD-D827-4833-993C-5C7268CC70C3}" type="presParOf" srcId="{46C61E54-9F6D-4C43-A040-290AD63B2F76}" destId="{B57CBE3D-84B4-4679-96AC-95460040E023}" srcOrd="6" destOrd="0" presId="urn:microsoft.com/office/officeart/2005/8/layout/list1"/>
    <dgm:cxn modelId="{18F3EC03-23E5-49EC-B9B7-14153A336BF9}" type="presParOf" srcId="{46C61E54-9F6D-4C43-A040-290AD63B2F76}" destId="{DD39D354-326C-4C6D-A90E-1CFE60421D51}" srcOrd="7" destOrd="0" presId="urn:microsoft.com/office/officeart/2005/8/layout/list1"/>
    <dgm:cxn modelId="{63FC8261-5424-4F20-852F-A9BBF2898826}" type="presParOf" srcId="{46C61E54-9F6D-4C43-A040-290AD63B2F76}" destId="{040FB9CD-8F47-4146-8341-304C3E048FA2}" srcOrd="8" destOrd="0" presId="urn:microsoft.com/office/officeart/2005/8/layout/list1"/>
    <dgm:cxn modelId="{6CC37719-3C4E-47D5-A1BE-BB5F5BF2D235}" type="presParOf" srcId="{040FB9CD-8F47-4146-8341-304C3E048FA2}" destId="{6FA4E405-DD18-4363-9E4B-3FEB40FB4BF2}" srcOrd="0" destOrd="0" presId="urn:microsoft.com/office/officeart/2005/8/layout/list1"/>
    <dgm:cxn modelId="{951F781C-9718-418E-BB67-CF53EC7FA9EC}" type="presParOf" srcId="{040FB9CD-8F47-4146-8341-304C3E048FA2}" destId="{7B3B74BC-9D63-4F18-AF01-93A8027830F8}" srcOrd="1" destOrd="0" presId="urn:microsoft.com/office/officeart/2005/8/layout/list1"/>
    <dgm:cxn modelId="{A459B2D7-D5F7-412A-86E8-EFEC90933CDA}" type="presParOf" srcId="{46C61E54-9F6D-4C43-A040-290AD63B2F76}" destId="{4EEF27E1-7A9E-4B61-BF77-3AFB6659996A}" srcOrd="9" destOrd="0" presId="urn:microsoft.com/office/officeart/2005/8/layout/list1"/>
    <dgm:cxn modelId="{60FD3812-E42D-4650-AB61-09501FDEF0CF}" type="presParOf" srcId="{46C61E54-9F6D-4C43-A040-290AD63B2F76}" destId="{36EE511E-1944-45F2-BC32-CCB82A6DE384}" srcOrd="10" destOrd="0" presId="urn:microsoft.com/office/officeart/2005/8/layout/list1"/>
    <dgm:cxn modelId="{80EAA7E3-BED3-47B8-BE72-8AF733F2AC3F}" type="presParOf" srcId="{46C61E54-9F6D-4C43-A040-290AD63B2F76}" destId="{34019999-2A43-4C74-B34A-DFAAFCD0104A}" srcOrd="11" destOrd="0" presId="urn:microsoft.com/office/officeart/2005/8/layout/list1"/>
    <dgm:cxn modelId="{1DF72332-AA62-4EB2-8303-FAFE6AAB6D5E}" type="presParOf" srcId="{46C61E54-9F6D-4C43-A040-290AD63B2F76}" destId="{B37E45B2-211B-4115-B246-ADF1BBE6B08F}" srcOrd="12" destOrd="0" presId="urn:microsoft.com/office/officeart/2005/8/layout/list1"/>
    <dgm:cxn modelId="{159C627C-6D8F-4B93-94C5-C50681D2B6E8}" type="presParOf" srcId="{B37E45B2-211B-4115-B246-ADF1BBE6B08F}" destId="{D0C688F3-A835-43AF-8764-B231B948E1BB}" srcOrd="0" destOrd="0" presId="urn:microsoft.com/office/officeart/2005/8/layout/list1"/>
    <dgm:cxn modelId="{43E2D466-5903-4B41-84EA-E37CA206DFC3}" type="presParOf" srcId="{B37E45B2-211B-4115-B246-ADF1BBE6B08F}" destId="{5E47947E-44BD-4AA1-A63D-2175B7EFD843}" srcOrd="1" destOrd="0" presId="urn:microsoft.com/office/officeart/2005/8/layout/list1"/>
    <dgm:cxn modelId="{91482B0A-0C4C-4982-A09A-6C02763296AF}" type="presParOf" srcId="{46C61E54-9F6D-4C43-A040-290AD63B2F76}" destId="{61988E2F-2B5D-4F43-BF40-E6344BE10F2A}" srcOrd="13" destOrd="0" presId="urn:microsoft.com/office/officeart/2005/8/layout/list1"/>
    <dgm:cxn modelId="{F46A72AB-2785-4BFA-B03F-E463477FF018}" type="presParOf" srcId="{46C61E54-9F6D-4C43-A040-290AD63B2F76}" destId="{917FC63B-7B17-4008-B3EA-295DC03BB589}" srcOrd="14" destOrd="0" presId="urn:microsoft.com/office/officeart/2005/8/layout/list1"/>
    <dgm:cxn modelId="{53C155D9-1F1A-4459-A823-BA56E6933D47}" type="presParOf" srcId="{46C61E54-9F6D-4C43-A040-290AD63B2F76}" destId="{99D5811F-0928-49FE-AEA1-F7297B70D56D}" srcOrd="15" destOrd="0" presId="urn:microsoft.com/office/officeart/2005/8/layout/list1"/>
    <dgm:cxn modelId="{692C0E75-F01E-4EE1-B514-245A42581D7A}" type="presParOf" srcId="{46C61E54-9F6D-4C43-A040-290AD63B2F76}" destId="{0B05D579-56A6-4F9B-AD08-888F2FB8FC42}" srcOrd="16" destOrd="0" presId="urn:microsoft.com/office/officeart/2005/8/layout/list1"/>
    <dgm:cxn modelId="{800222DC-D6D8-46C2-A565-9E7895F0F5F8}" type="presParOf" srcId="{0B05D579-56A6-4F9B-AD08-888F2FB8FC42}" destId="{01EF2072-3CF3-4F86-BE07-5347571CAC5C}" srcOrd="0" destOrd="0" presId="urn:microsoft.com/office/officeart/2005/8/layout/list1"/>
    <dgm:cxn modelId="{4532BA8E-029C-476A-B292-A42451B830BB}" type="presParOf" srcId="{0B05D579-56A6-4F9B-AD08-888F2FB8FC42}" destId="{3FD3F5EC-1DC8-45FF-BD29-6E02AD1AB47A}" srcOrd="1" destOrd="0" presId="urn:microsoft.com/office/officeart/2005/8/layout/list1"/>
    <dgm:cxn modelId="{FD291BA2-52F7-4338-AE75-BA456606A4DE}" type="presParOf" srcId="{46C61E54-9F6D-4C43-A040-290AD63B2F76}" destId="{3416DDE2-85BF-40D8-A5CE-FFB4FEED5F5A}" srcOrd="17" destOrd="0" presId="urn:microsoft.com/office/officeart/2005/8/layout/list1"/>
    <dgm:cxn modelId="{72E40769-CA28-4E97-A12E-9DE5A71854C6}" type="presParOf" srcId="{46C61E54-9F6D-4C43-A040-290AD63B2F76}" destId="{24D91476-5ADA-4572-B222-30572185EBF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19D5CE-FE98-4537-B34A-A7B50967B63B}"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zh-CN" altLang="en-US"/>
        </a:p>
      </dgm:t>
    </dgm:pt>
    <dgm:pt modelId="{8830C331-5474-4F7A-94BF-638C75FFA75B}">
      <dgm:prSet phldrT="[文本]"/>
      <dgm:spPr/>
      <dgm:t>
        <a:bodyPr/>
        <a:lstStyle/>
        <a:p>
          <a:r>
            <a:rPr lang="zh-CN" altLang="en-US" b="1" dirty="0" smtClean="0">
              <a:solidFill>
                <a:schemeClr val="tx1"/>
              </a:solidFill>
            </a:rPr>
            <a:t>单点大内存</a:t>
          </a:r>
          <a:endParaRPr lang="zh-CN" altLang="en-US" b="1" dirty="0">
            <a:solidFill>
              <a:schemeClr val="tx1"/>
            </a:solidFill>
          </a:endParaRPr>
        </a:p>
      </dgm:t>
    </dgm:pt>
    <dgm:pt modelId="{0BBD36BE-4CC7-4BBA-A99F-57A9C8F23F5D}" type="parTrans" cxnId="{F3E686BE-87D1-48A4-AAB9-7C0D944996FA}">
      <dgm:prSet/>
      <dgm:spPr/>
      <dgm:t>
        <a:bodyPr/>
        <a:lstStyle/>
        <a:p>
          <a:endParaRPr lang="zh-CN" altLang="en-US"/>
        </a:p>
      </dgm:t>
    </dgm:pt>
    <dgm:pt modelId="{E766E89E-C5C8-4757-91EE-4AD6E44EAEF8}" type="sibTrans" cxnId="{F3E686BE-87D1-48A4-AAB9-7C0D944996FA}">
      <dgm:prSet/>
      <dgm:spPr/>
      <dgm:t>
        <a:bodyPr/>
        <a:lstStyle/>
        <a:p>
          <a:endParaRPr lang="zh-CN" altLang="en-US"/>
        </a:p>
      </dgm:t>
    </dgm:pt>
    <dgm:pt modelId="{9F1BF796-E5B8-4803-B0B2-62ED4F826DC4}">
      <dgm:prSet phldrT="[文本]"/>
      <dgm:spPr/>
      <dgm:t>
        <a:bodyPr/>
        <a:lstStyle/>
        <a:p>
          <a:r>
            <a:rPr lang="zh-CN" altLang="en-US" dirty="0" smtClean="0"/>
            <a:t>多节点内存</a:t>
          </a:r>
          <a:endParaRPr lang="zh-CN" altLang="en-US" dirty="0"/>
        </a:p>
      </dgm:t>
    </dgm:pt>
    <dgm:pt modelId="{D7040365-0281-43E6-89FF-D23CC7BFAA8E}" type="parTrans" cxnId="{F40FD415-C2A8-41AC-A87C-3A9E45A07C11}">
      <dgm:prSet/>
      <dgm:spPr/>
      <dgm:t>
        <a:bodyPr/>
        <a:lstStyle/>
        <a:p>
          <a:endParaRPr lang="zh-CN" altLang="en-US"/>
        </a:p>
      </dgm:t>
    </dgm:pt>
    <dgm:pt modelId="{0D275C22-F878-4374-88CA-D5C9261500BF}" type="sibTrans" cxnId="{F40FD415-C2A8-41AC-A87C-3A9E45A07C11}">
      <dgm:prSet/>
      <dgm:spPr/>
      <dgm:t>
        <a:bodyPr/>
        <a:lstStyle/>
        <a:p>
          <a:endParaRPr lang="zh-CN" altLang="en-US"/>
        </a:p>
      </dgm:t>
    </dgm:pt>
    <dgm:pt modelId="{B423DEE1-766C-4546-813F-0721A841E1E1}" type="pres">
      <dgm:prSet presAssocID="{AB19D5CE-FE98-4537-B34A-A7B50967B63B}" presName="Name0" presStyleCnt="0">
        <dgm:presLayoutVars>
          <dgm:dir/>
          <dgm:resizeHandles val="exact"/>
        </dgm:presLayoutVars>
      </dgm:prSet>
      <dgm:spPr/>
      <dgm:t>
        <a:bodyPr/>
        <a:lstStyle/>
        <a:p>
          <a:endParaRPr lang="zh-CN" altLang="en-US"/>
        </a:p>
      </dgm:t>
    </dgm:pt>
    <dgm:pt modelId="{02D8318D-1B76-4C4F-BDCD-472BCCD9BFA9}" type="pres">
      <dgm:prSet presAssocID="{8830C331-5474-4F7A-94BF-638C75FFA75B}" presName="node" presStyleLbl="node1" presStyleIdx="0" presStyleCnt="2">
        <dgm:presLayoutVars>
          <dgm:bulletEnabled val="1"/>
        </dgm:presLayoutVars>
      </dgm:prSet>
      <dgm:spPr/>
      <dgm:t>
        <a:bodyPr/>
        <a:lstStyle/>
        <a:p>
          <a:endParaRPr lang="zh-CN" altLang="en-US"/>
        </a:p>
      </dgm:t>
    </dgm:pt>
    <dgm:pt modelId="{71D801ED-20F6-4F29-B0D1-9EC94A6709A2}" type="pres">
      <dgm:prSet presAssocID="{E766E89E-C5C8-4757-91EE-4AD6E44EAEF8}" presName="sibTrans" presStyleCnt="0"/>
      <dgm:spPr/>
    </dgm:pt>
    <dgm:pt modelId="{6DD9896A-BCB5-49D8-B2AE-243A9F38D012}" type="pres">
      <dgm:prSet presAssocID="{9F1BF796-E5B8-4803-B0B2-62ED4F826DC4}" presName="node" presStyleLbl="node1" presStyleIdx="1" presStyleCnt="2">
        <dgm:presLayoutVars>
          <dgm:bulletEnabled val="1"/>
        </dgm:presLayoutVars>
      </dgm:prSet>
      <dgm:spPr/>
      <dgm:t>
        <a:bodyPr/>
        <a:lstStyle/>
        <a:p>
          <a:endParaRPr lang="zh-CN" altLang="en-US"/>
        </a:p>
      </dgm:t>
    </dgm:pt>
  </dgm:ptLst>
  <dgm:cxnLst>
    <dgm:cxn modelId="{F3E686BE-87D1-48A4-AAB9-7C0D944996FA}" srcId="{AB19D5CE-FE98-4537-B34A-A7B50967B63B}" destId="{8830C331-5474-4F7A-94BF-638C75FFA75B}" srcOrd="0" destOrd="0" parTransId="{0BBD36BE-4CC7-4BBA-A99F-57A9C8F23F5D}" sibTransId="{E766E89E-C5C8-4757-91EE-4AD6E44EAEF8}"/>
    <dgm:cxn modelId="{F40FD415-C2A8-41AC-A87C-3A9E45A07C11}" srcId="{AB19D5CE-FE98-4537-B34A-A7B50967B63B}" destId="{9F1BF796-E5B8-4803-B0B2-62ED4F826DC4}" srcOrd="1" destOrd="0" parTransId="{D7040365-0281-43E6-89FF-D23CC7BFAA8E}" sibTransId="{0D275C22-F878-4374-88CA-D5C9261500BF}"/>
    <dgm:cxn modelId="{169CDE07-C725-4ECB-9B0C-DDD52D88CF3A}" type="presOf" srcId="{9F1BF796-E5B8-4803-B0B2-62ED4F826DC4}" destId="{6DD9896A-BCB5-49D8-B2AE-243A9F38D012}" srcOrd="0" destOrd="0" presId="urn:microsoft.com/office/officeart/2005/8/layout/hList6"/>
    <dgm:cxn modelId="{08ACC9C0-4F8F-4B49-A5BF-B9865A93D31D}" type="presOf" srcId="{8830C331-5474-4F7A-94BF-638C75FFA75B}" destId="{02D8318D-1B76-4C4F-BDCD-472BCCD9BFA9}" srcOrd="0" destOrd="0" presId="urn:microsoft.com/office/officeart/2005/8/layout/hList6"/>
    <dgm:cxn modelId="{24C9D15A-A81B-4732-A264-0F12CB79542D}" type="presOf" srcId="{AB19D5CE-FE98-4537-B34A-A7B50967B63B}" destId="{B423DEE1-766C-4546-813F-0721A841E1E1}" srcOrd="0" destOrd="0" presId="urn:microsoft.com/office/officeart/2005/8/layout/hList6"/>
    <dgm:cxn modelId="{1DE73B3A-5685-4FB1-9D94-CA722E424CFF}" type="presParOf" srcId="{B423DEE1-766C-4546-813F-0721A841E1E1}" destId="{02D8318D-1B76-4C4F-BDCD-472BCCD9BFA9}" srcOrd="0" destOrd="0" presId="urn:microsoft.com/office/officeart/2005/8/layout/hList6"/>
    <dgm:cxn modelId="{B18F2495-3FB2-482F-A10E-46C8DD4C0C82}" type="presParOf" srcId="{B423DEE1-766C-4546-813F-0721A841E1E1}" destId="{71D801ED-20F6-4F29-B0D1-9EC94A6709A2}" srcOrd="1" destOrd="0" presId="urn:microsoft.com/office/officeart/2005/8/layout/hList6"/>
    <dgm:cxn modelId="{B6AB6A1F-0C0F-4942-A0B8-8E5CDD4E0CFC}" type="presParOf" srcId="{B423DEE1-766C-4546-813F-0721A841E1E1}" destId="{6DD9896A-BCB5-49D8-B2AE-243A9F38D012}"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9D5CE-FE98-4537-B34A-A7B50967B63B}"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zh-CN" altLang="en-US"/>
        </a:p>
      </dgm:t>
    </dgm:pt>
    <dgm:pt modelId="{8830C331-5474-4F7A-94BF-638C75FFA75B}">
      <dgm:prSet phldrT="[文本]"/>
      <dgm:spPr/>
      <dgm:t>
        <a:bodyPr/>
        <a:lstStyle/>
        <a:p>
          <a:r>
            <a:rPr lang="zh-CN" altLang="en-US" b="0" dirty="0" smtClean="0">
              <a:solidFill>
                <a:schemeClr val="bg1"/>
              </a:solidFill>
            </a:rPr>
            <a:t>单点大内存</a:t>
          </a:r>
          <a:endParaRPr lang="zh-CN" altLang="en-US" b="0" dirty="0">
            <a:solidFill>
              <a:schemeClr val="bg1"/>
            </a:solidFill>
          </a:endParaRPr>
        </a:p>
      </dgm:t>
    </dgm:pt>
    <dgm:pt modelId="{0BBD36BE-4CC7-4BBA-A99F-57A9C8F23F5D}" type="parTrans" cxnId="{F3E686BE-87D1-48A4-AAB9-7C0D944996FA}">
      <dgm:prSet/>
      <dgm:spPr/>
      <dgm:t>
        <a:bodyPr/>
        <a:lstStyle/>
        <a:p>
          <a:endParaRPr lang="zh-CN" altLang="en-US"/>
        </a:p>
      </dgm:t>
    </dgm:pt>
    <dgm:pt modelId="{E766E89E-C5C8-4757-91EE-4AD6E44EAEF8}" type="sibTrans" cxnId="{F3E686BE-87D1-48A4-AAB9-7C0D944996FA}">
      <dgm:prSet/>
      <dgm:spPr/>
      <dgm:t>
        <a:bodyPr/>
        <a:lstStyle/>
        <a:p>
          <a:endParaRPr lang="zh-CN" altLang="en-US"/>
        </a:p>
      </dgm:t>
    </dgm:pt>
    <dgm:pt modelId="{9F1BF796-E5B8-4803-B0B2-62ED4F826DC4}">
      <dgm:prSet phldrT="[文本]"/>
      <dgm:spPr/>
      <dgm:t>
        <a:bodyPr/>
        <a:lstStyle/>
        <a:p>
          <a:r>
            <a:rPr lang="zh-CN" altLang="en-US" b="1" dirty="0" smtClean="0">
              <a:solidFill>
                <a:schemeClr val="tx1"/>
              </a:solidFill>
            </a:rPr>
            <a:t>多节点内存</a:t>
          </a:r>
          <a:endParaRPr lang="zh-CN" altLang="en-US" b="1" dirty="0">
            <a:solidFill>
              <a:schemeClr val="tx1"/>
            </a:solidFill>
          </a:endParaRPr>
        </a:p>
      </dgm:t>
    </dgm:pt>
    <dgm:pt modelId="{D7040365-0281-43E6-89FF-D23CC7BFAA8E}" type="parTrans" cxnId="{F40FD415-C2A8-41AC-A87C-3A9E45A07C11}">
      <dgm:prSet/>
      <dgm:spPr/>
      <dgm:t>
        <a:bodyPr/>
        <a:lstStyle/>
        <a:p>
          <a:endParaRPr lang="zh-CN" altLang="en-US"/>
        </a:p>
      </dgm:t>
    </dgm:pt>
    <dgm:pt modelId="{0D275C22-F878-4374-88CA-D5C9261500BF}" type="sibTrans" cxnId="{F40FD415-C2A8-41AC-A87C-3A9E45A07C11}">
      <dgm:prSet/>
      <dgm:spPr/>
      <dgm:t>
        <a:bodyPr/>
        <a:lstStyle/>
        <a:p>
          <a:endParaRPr lang="zh-CN" altLang="en-US"/>
        </a:p>
      </dgm:t>
    </dgm:pt>
    <dgm:pt modelId="{B423DEE1-766C-4546-813F-0721A841E1E1}" type="pres">
      <dgm:prSet presAssocID="{AB19D5CE-FE98-4537-B34A-A7B50967B63B}" presName="Name0" presStyleCnt="0">
        <dgm:presLayoutVars>
          <dgm:dir/>
          <dgm:resizeHandles val="exact"/>
        </dgm:presLayoutVars>
      </dgm:prSet>
      <dgm:spPr/>
      <dgm:t>
        <a:bodyPr/>
        <a:lstStyle/>
        <a:p>
          <a:endParaRPr lang="zh-CN" altLang="en-US"/>
        </a:p>
      </dgm:t>
    </dgm:pt>
    <dgm:pt modelId="{02D8318D-1B76-4C4F-BDCD-472BCCD9BFA9}" type="pres">
      <dgm:prSet presAssocID="{8830C331-5474-4F7A-94BF-638C75FFA75B}" presName="node" presStyleLbl="node1" presStyleIdx="0" presStyleCnt="2">
        <dgm:presLayoutVars>
          <dgm:bulletEnabled val="1"/>
        </dgm:presLayoutVars>
      </dgm:prSet>
      <dgm:spPr/>
      <dgm:t>
        <a:bodyPr/>
        <a:lstStyle/>
        <a:p>
          <a:endParaRPr lang="zh-CN" altLang="en-US"/>
        </a:p>
      </dgm:t>
    </dgm:pt>
    <dgm:pt modelId="{71D801ED-20F6-4F29-B0D1-9EC94A6709A2}" type="pres">
      <dgm:prSet presAssocID="{E766E89E-C5C8-4757-91EE-4AD6E44EAEF8}" presName="sibTrans" presStyleCnt="0"/>
      <dgm:spPr/>
    </dgm:pt>
    <dgm:pt modelId="{6DD9896A-BCB5-49D8-B2AE-243A9F38D012}" type="pres">
      <dgm:prSet presAssocID="{9F1BF796-E5B8-4803-B0B2-62ED4F826DC4}" presName="node" presStyleLbl="node1" presStyleIdx="1" presStyleCnt="2">
        <dgm:presLayoutVars>
          <dgm:bulletEnabled val="1"/>
        </dgm:presLayoutVars>
      </dgm:prSet>
      <dgm:spPr/>
      <dgm:t>
        <a:bodyPr/>
        <a:lstStyle/>
        <a:p>
          <a:endParaRPr lang="zh-CN" altLang="en-US"/>
        </a:p>
      </dgm:t>
    </dgm:pt>
  </dgm:ptLst>
  <dgm:cxnLst>
    <dgm:cxn modelId="{F3E686BE-87D1-48A4-AAB9-7C0D944996FA}" srcId="{AB19D5CE-FE98-4537-B34A-A7B50967B63B}" destId="{8830C331-5474-4F7A-94BF-638C75FFA75B}" srcOrd="0" destOrd="0" parTransId="{0BBD36BE-4CC7-4BBA-A99F-57A9C8F23F5D}" sibTransId="{E766E89E-C5C8-4757-91EE-4AD6E44EAEF8}"/>
    <dgm:cxn modelId="{F40FD415-C2A8-41AC-A87C-3A9E45A07C11}" srcId="{AB19D5CE-FE98-4537-B34A-A7B50967B63B}" destId="{9F1BF796-E5B8-4803-B0B2-62ED4F826DC4}" srcOrd="1" destOrd="0" parTransId="{D7040365-0281-43E6-89FF-D23CC7BFAA8E}" sibTransId="{0D275C22-F878-4374-88CA-D5C9261500BF}"/>
    <dgm:cxn modelId="{F7242E11-4FAC-4B92-BBDA-AA76A9C1B8B8}" type="presOf" srcId="{AB19D5CE-FE98-4537-B34A-A7B50967B63B}" destId="{B423DEE1-766C-4546-813F-0721A841E1E1}" srcOrd="0" destOrd="0" presId="urn:microsoft.com/office/officeart/2005/8/layout/hList6"/>
    <dgm:cxn modelId="{864AFF44-048B-4D29-94AF-6810E6518902}" type="presOf" srcId="{8830C331-5474-4F7A-94BF-638C75FFA75B}" destId="{02D8318D-1B76-4C4F-BDCD-472BCCD9BFA9}" srcOrd="0" destOrd="0" presId="urn:microsoft.com/office/officeart/2005/8/layout/hList6"/>
    <dgm:cxn modelId="{63BAE330-9CA5-4D1E-ABD7-0F34587687BB}" type="presOf" srcId="{9F1BF796-E5B8-4803-B0B2-62ED4F826DC4}" destId="{6DD9896A-BCB5-49D8-B2AE-243A9F38D012}" srcOrd="0" destOrd="0" presId="urn:microsoft.com/office/officeart/2005/8/layout/hList6"/>
    <dgm:cxn modelId="{638C03B9-2DCB-4A5C-8A50-0FF84731587F}" type="presParOf" srcId="{B423DEE1-766C-4546-813F-0721A841E1E1}" destId="{02D8318D-1B76-4C4F-BDCD-472BCCD9BFA9}" srcOrd="0" destOrd="0" presId="urn:microsoft.com/office/officeart/2005/8/layout/hList6"/>
    <dgm:cxn modelId="{1EF8FF2B-BFC4-43CB-A395-4E28D8E67AD3}" type="presParOf" srcId="{B423DEE1-766C-4546-813F-0721A841E1E1}" destId="{71D801ED-20F6-4F29-B0D1-9EC94A6709A2}" srcOrd="1" destOrd="0" presId="urn:microsoft.com/office/officeart/2005/8/layout/hList6"/>
    <dgm:cxn modelId="{A26285A6-C654-4825-AD6D-09D0890B5752}" type="presParOf" srcId="{B423DEE1-766C-4546-813F-0721A841E1E1}" destId="{6DD9896A-BCB5-49D8-B2AE-243A9F38D012}"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20CE85-0D2F-4483-B5A2-5F9D842A8D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5F0E0E8-6C2A-4352-86CA-C53082090628}">
      <dgm:prSet phldrT="[文本]"/>
      <dgm:spPr/>
      <dgm:t>
        <a:bodyPr/>
        <a:lstStyle/>
        <a:p>
          <a:r>
            <a:rPr lang="zh-CN" altLang="en-US" b="0" dirty="0" smtClean="0">
              <a:solidFill>
                <a:schemeClr val="bg1"/>
              </a:solidFill>
            </a:rPr>
            <a:t>选题背景与意义</a:t>
          </a:r>
          <a:endParaRPr lang="zh-CN" altLang="en-US" b="0" dirty="0">
            <a:solidFill>
              <a:schemeClr val="bg1"/>
            </a:solidFill>
          </a:endParaRPr>
        </a:p>
      </dgm:t>
    </dgm:pt>
    <dgm:pt modelId="{3ACFD854-EE38-4FB7-BC2E-9AF27812435B}" type="parTrans" cxnId="{3427804C-6C7F-455C-A732-C8A8EBF55AC5}">
      <dgm:prSet/>
      <dgm:spPr/>
      <dgm:t>
        <a:bodyPr/>
        <a:lstStyle/>
        <a:p>
          <a:endParaRPr lang="zh-CN" altLang="en-US"/>
        </a:p>
      </dgm:t>
    </dgm:pt>
    <dgm:pt modelId="{6A55AD6D-D2FA-4EE5-833C-7003BC113461}" type="sibTrans" cxnId="{3427804C-6C7F-455C-A732-C8A8EBF55AC5}">
      <dgm:prSet/>
      <dgm:spPr/>
      <dgm:t>
        <a:bodyPr/>
        <a:lstStyle/>
        <a:p>
          <a:endParaRPr lang="zh-CN" altLang="en-US"/>
        </a:p>
      </dgm:t>
    </dgm:pt>
    <dgm:pt modelId="{7123AA27-6EFE-4D2C-955D-2676AAB8AEBE}">
      <dgm:prSet phldrT="[文本]"/>
      <dgm:spPr/>
      <dgm:t>
        <a:bodyPr/>
        <a:lstStyle/>
        <a:p>
          <a:r>
            <a:rPr lang="zh-CN" altLang="en-US" b="0" dirty="0" smtClean="0"/>
            <a:t>本学科领域发展现状</a:t>
          </a:r>
          <a:endParaRPr lang="zh-CN" altLang="en-US" b="0" dirty="0"/>
        </a:p>
      </dgm:t>
    </dgm:pt>
    <dgm:pt modelId="{DAA745B2-C291-4CCC-ABC7-1A80483E1254}" type="parTrans" cxnId="{9260A2A2-B5D9-425D-B124-4DEB69F7D11A}">
      <dgm:prSet/>
      <dgm:spPr/>
      <dgm:t>
        <a:bodyPr/>
        <a:lstStyle/>
        <a:p>
          <a:endParaRPr lang="zh-CN" altLang="en-US"/>
        </a:p>
      </dgm:t>
    </dgm:pt>
    <dgm:pt modelId="{D01DC70A-AB42-43A6-83CA-DEE2EB197385}" type="sibTrans" cxnId="{9260A2A2-B5D9-425D-B124-4DEB69F7D11A}">
      <dgm:prSet/>
      <dgm:spPr/>
      <dgm:t>
        <a:bodyPr/>
        <a:lstStyle/>
        <a:p>
          <a:endParaRPr lang="zh-CN" altLang="en-US"/>
        </a:p>
      </dgm:t>
    </dgm:pt>
    <dgm:pt modelId="{37C20A7B-1852-420A-9E36-CBA451D7D3C6}">
      <dgm:prSet phldrT="[文本]"/>
      <dgm:spPr/>
      <dgm:t>
        <a:bodyPr/>
        <a:lstStyle/>
        <a:p>
          <a:r>
            <a:rPr lang="zh-CN" altLang="en-US" b="1" dirty="0" smtClean="0">
              <a:solidFill>
                <a:schemeClr val="tx1"/>
              </a:solidFill>
            </a:rPr>
            <a:t>主要研究内容和预期目标</a:t>
          </a:r>
          <a:endParaRPr lang="zh-CN" altLang="en-US" b="1" dirty="0">
            <a:solidFill>
              <a:schemeClr val="tx1"/>
            </a:solidFill>
          </a:endParaRPr>
        </a:p>
      </dgm:t>
    </dgm:pt>
    <dgm:pt modelId="{2777A6C2-0F8F-4294-8E7A-EFEAF99B8EC9}" type="parTrans" cxnId="{17222AC7-F862-4465-B063-7C18926C1803}">
      <dgm:prSet/>
      <dgm:spPr/>
      <dgm:t>
        <a:bodyPr/>
        <a:lstStyle/>
        <a:p>
          <a:endParaRPr lang="zh-CN" altLang="en-US"/>
        </a:p>
      </dgm:t>
    </dgm:pt>
    <dgm:pt modelId="{977020CA-1893-4570-AF14-1AA62F0ED509}" type="sibTrans" cxnId="{17222AC7-F862-4465-B063-7C18926C1803}">
      <dgm:prSet/>
      <dgm:spPr/>
      <dgm:t>
        <a:bodyPr/>
        <a:lstStyle/>
        <a:p>
          <a:endParaRPr lang="zh-CN" altLang="en-US"/>
        </a:p>
      </dgm:t>
    </dgm:pt>
    <dgm:pt modelId="{7E95907C-7260-4548-ACB3-3FE7955A5F55}">
      <dgm:prSet phldrT="[文本]"/>
      <dgm:spPr/>
      <dgm:t>
        <a:bodyPr/>
        <a:lstStyle/>
        <a:p>
          <a:r>
            <a:rPr lang="zh-CN" altLang="en-US" b="0" dirty="0" smtClean="0"/>
            <a:t>拟采用的研究方法和技术路线</a:t>
          </a:r>
          <a:endParaRPr lang="zh-CN" altLang="en-US" b="0" dirty="0"/>
        </a:p>
      </dgm:t>
    </dgm:pt>
    <dgm:pt modelId="{E3976CC4-0F29-481D-90CC-43D2C11B730F}" type="parTrans" cxnId="{4ECD85B6-E766-459D-B5AD-F0C801B7C851}">
      <dgm:prSet/>
      <dgm:spPr/>
      <dgm:t>
        <a:bodyPr/>
        <a:lstStyle/>
        <a:p>
          <a:endParaRPr lang="zh-CN" altLang="en-US"/>
        </a:p>
      </dgm:t>
    </dgm:pt>
    <dgm:pt modelId="{38B16324-CC62-46D4-8448-3F3E8A4F1622}" type="sibTrans" cxnId="{4ECD85B6-E766-459D-B5AD-F0C801B7C851}">
      <dgm:prSet/>
      <dgm:spPr/>
      <dgm:t>
        <a:bodyPr/>
        <a:lstStyle/>
        <a:p>
          <a:endParaRPr lang="zh-CN" altLang="en-US"/>
        </a:p>
      </dgm:t>
    </dgm:pt>
    <dgm:pt modelId="{CE0031D2-5E9F-43C4-81F5-92F6D7262DB2}">
      <dgm:prSet phldrT="[文本]"/>
      <dgm:spPr/>
      <dgm:t>
        <a:bodyPr/>
        <a:lstStyle/>
        <a:p>
          <a:r>
            <a:rPr lang="zh-CN" altLang="en-US" dirty="0" smtClean="0"/>
            <a:t>研究计划和工作安排</a:t>
          </a:r>
          <a:endParaRPr lang="zh-CN" altLang="en-US" dirty="0"/>
        </a:p>
      </dgm:t>
    </dgm:pt>
    <dgm:pt modelId="{C139F4B2-305D-4344-AD3C-FE32F74E9BFA}" type="parTrans" cxnId="{E9D711AD-0655-4479-B58D-B1174BF46E4D}">
      <dgm:prSet/>
      <dgm:spPr/>
      <dgm:t>
        <a:bodyPr/>
        <a:lstStyle/>
        <a:p>
          <a:endParaRPr lang="zh-CN" altLang="en-US"/>
        </a:p>
      </dgm:t>
    </dgm:pt>
    <dgm:pt modelId="{40D9473E-94DD-4D7D-9A7D-5345FD8ADAB5}" type="sibTrans" cxnId="{E9D711AD-0655-4479-B58D-B1174BF46E4D}">
      <dgm:prSet/>
      <dgm:spPr/>
      <dgm:t>
        <a:bodyPr/>
        <a:lstStyle/>
        <a:p>
          <a:endParaRPr lang="zh-CN" altLang="en-US"/>
        </a:p>
      </dgm:t>
    </dgm:pt>
    <dgm:pt modelId="{46C61E54-9F6D-4C43-A040-290AD63B2F76}" type="pres">
      <dgm:prSet presAssocID="{F320CE85-0D2F-4483-B5A2-5F9D842A8D29}" presName="linear" presStyleCnt="0">
        <dgm:presLayoutVars>
          <dgm:dir/>
          <dgm:animLvl val="lvl"/>
          <dgm:resizeHandles val="exact"/>
        </dgm:presLayoutVars>
      </dgm:prSet>
      <dgm:spPr/>
      <dgm:t>
        <a:bodyPr/>
        <a:lstStyle/>
        <a:p>
          <a:endParaRPr lang="zh-CN" altLang="en-US"/>
        </a:p>
      </dgm:t>
    </dgm:pt>
    <dgm:pt modelId="{5A112BE7-3DE5-431F-8F24-54C4C4F816E2}" type="pres">
      <dgm:prSet presAssocID="{E5F0E0E8-6C2A-4352-86CA-C53082090628}" presName="parentLin" presStyleCnt="0"/>
      <dgm:spPr/>
    </dgm:pt>
    <dgm:pt modelId="{EDD79853-EC29-4696-A530-2D1790B45254}" type="pres">
      <dgm:prSet presAssocID="{E5F0E0E8-6C2A-4352-86CA-C53082090628}" presName="parentLeftMargin" presStyleLbl="node1" presStyleIdx="0" presStyleCnt="5"/>
      <dgm:spPr/>
      <dgm:t>
        <a:bodyPr/>
        <a:lstStyle/>
        <a:p>
          <a:endParaRPr lang="zh-CN" altLang="en-US"/>
        </a:p>
      </dgm:t>
    </dgm:pt>
    <dgm:pt modelId="{5E7FC324-C0C9-48FB-9F39-DA103E835F4C}" type="pres">
      <dgm:prSet presAssocID="{E5F0E0E8-6C2A-4352-86CA-C53082090628}" presName="parentText" presStyleLbl="node1" presStyleIdx="0" presStyleCnt="5">
        <dgm:presLayoutVars>
          <dgm:chMax val="0"/>
          <dgm:bulletEnabled val="1"/>
        </dgm:presLayoutVars>
      </dgm:prSet>
      <dgm:spPr/>
      <dgm:t>
        <a:bodyPr/>
        <a:lstStyle/>
        <a:p>
          <a:endParaRPr lang="zh-CN" altLang="en-US"/>
        </a:p>
      </dgm:t>
    </dgm:pt>
    <dgm:pt modelId="{C3B2E8D4-9E5F-42BA-BAE0-E81961EA1B0C}" type="pres">
      <dgm:prSet presAssocID="{E5F0E0E8-6C2A-4352-86CA-C53082090628}" presName="negativeSpace" presStyleCnt="0"/>
      <dgm:spPr/>
    </dgm:pt>
    <dgm:pt modelId="{7043D9B2-5B97-4C4D-8BAD-E516EC33EBDA}" type="pres">
      <dgm:prSet presAssocID="{E5F0E0E8-6C2A-4352-86CA-C53082090628}" presName="childText" presStyleLbl="conFgAcc1" presStyleIdx="0" presStyleCnt="5">
        <dgm:presLayoutVars>
          <dgm:bulletEnabled val="1"/>
        </dgm:presLayoutVars>
      </dgm:prSet>
      <dgm:spPr/>
    </dgm:pt>
    <dgm:pt modelId="{B896BB8D-BFB3-4FB1-9A48-2DB20C2A1555}" type="pres">
      <dgm:prSet presAssocID="{6A55AD6D-D2FA-4EE5-833C-7003BC113461}" presName="spaceBetweenRectangles" presStyleCnt="0"/>
      <dgm:spPr/>
    </dgm:pt>
    <dgm:pt modelId="{B828C35F-9E06-46BF-BCB1-78E8320062B4}" type="pres">
      <dgm:prSet presAssocID="{7123AA27-6EFE-4D2C-955D-2676AAB8AEBE}" presName="parentLin" presStyleCnt="0"/>
      <dgm:spPr/>
    </dgm:pt>
    <dgm:pt modelId="{71B3FE7D-770B-41B3-ADEF-2D1181ABF975}" type="pres">
      <dgm:prSet presAssocID="{7123AA27-6EFE-4D2C-955D-2676AAB8AEBE}" presName="parentLeftMargin" presStyleLbl="node1" presStyleIdx="0" presStyleCnt="5"/>
      <dgm:spPr/>
      <dgm:t>
        <a:bodyPr/>
        <a:lstStyle/>
        <a:p>
          <a:endParaRPr lang="zh-CN" altLang="en-US"/>
        </a:p>
      </dgm:t>
    </dgm:pt>
    <dgm:pt modelId="{B32A522D-4B57-4D48-AD3F-A26F38177AC5}" type="pres">
      <dgm:prSet presAssocID="{7123AA27-6EFE-4D2C-955D-2676AAB8AEBE}" presName="parentText" presStyleLbl="node1" presStyleIdx="1" presStyleCnt="5">
        <dgm:presLayoutVars>
          <dgm:chMax val="0"/>
          <dgm:bulletEnabled val="1"/>
        </dgm:presLayoutVars>
      </dgm:prSet>
      <dgm:spPr/>
      <dgm:t>
        <a:bodyPr/>
        <a:lstStyle/>
        <a:p>
          <a:endParaRPr lang="zh-CN" altLang="en-US"/>
        </a:p>
      </dgm:t>
    </dgm:pt>
    <dgm:pt modelId="{E7BEC6BA-6E56-4C29-AD31-1D56D6B8A0B1}" type="pres">
      <dgm:prSet presAssocID="{7123AA27-6EFE-4D2C-955D-2676AAB8AEBE}" presName="negativeSpace" presStyleCnt="0"/>
      <dgm:spPr/>
    </dgm:pt>
    <dgm:pt modelId="{B57CBE3D-84B4-4679-96AC-95460040E023}" type="pres">
      <dgm:prSet presAssocID="{7123AA27-6EFE-4D2C-955D-2676AAB8AEBE}" presName="childText" presStyleLbl="conFgAcc1" presStyleIdx="1" presStyleCnt="5">
        <dgm:presLayoutVars>
          <dgm:bulletEnabled val="1"/>
        </dgm:presLayoutVars>
      </dgm:prSet>
      <dgm:spPr/>
    </dgm:pt>
    <dgm:pt modelId="{DD39D354-326C-4C6D-A90E-1CFE60421D51}" type="pres">
      <dgm:prSet presAssocID="{D01DC70A-AB42-43A6-83CA-DEE2EB197385}" presName="spaceBetweenRectangles" presStyleCnt="0"/>
      <dgm:spPr/>
    </dgm:pt>
    <dgm:pt modelId="{040FB9CD-8F47-4146-8341-304C3E048FA2}" type="pres">
      <dgm:prSet presAssocID="{37C20A7B-1852-420A-9E36-CBA451D7D3C6}" presName="parentLin" presStyleCnt="0"/>
      <dgm:spPr/>
    </dgm:pt>
    <dgm:pt modelId="{6FA4E405-DD18-4363-9E4B-3FEB40FB4BF2}" type="pres">
      <dgm:prSet presAssocID="{37C20A7B-1852-420A-9E36-CBA451D7D3C6}" presName="parentLeftMargin" presStyleLbl="node1" presStyleIdx="1" presStyleCnt="5"/>
      <dgm:spPr/>
      <dgm:t>
        <a:bodyPr/>
        <a:lstStyle/>
        <a:p>
          <a:endParaRPr lang="zh-CN" altLang="en-US"/>
        </a:p>
      </dgm:t>
    </dgm:pt>
    <dgm:pt modelId="{7B3B74BC-9D63-4F18-AF01-93A8027830F8}" type="pres">
      <dgm:prSet presAssocID="{37C20A7B-1852-420A-9E36-CBA451D7D3C6}" presName="parentText" presStyleLbl="node1" presStyleIdx="2" presStyleCnt="5">
        <dgm:presLayoutVars>
          <dgm:chMax val="0"/>
          <dgm:bulletEnabled val="1"/>
        </dgm:presLayoutVars>
      </dgm:prSet>
      <dgm:spPr/>
      <dgm:t>
        <a:bodyPr/>
        <a:lstStyle/>
        <a:p>
          <a:endParaRPr lang="zh-CN" altLang="en-US"/>
        </a:p>
      </dgm:t>
    </dgm:pt>
    <dgm:pt modelId="{4EEF27E1-7A9E-4B61-BF77-3AFB6659996A}" type="pres">
      <dgm:prSet presAssocID="{37C20A7B-1852-420A-9E36-CBA451D7D3C6}" presName="negativeSpace" presStyleCnt="0"/>
      <dgm:spPr/>
    </dgm:pt>
    <dgm:pt modelId="{36EE511E-1944-45F2-BC32-CCB82A6DE384}" type="pres">
      <dgm:prSet presAssocID="{37C20A7B-1852-420A-9E36-CBA451D7D3C6}" presName="childText" presStyleLbl="conFgAcc1" presStyleIdx="2" presStyleCnt="5">
        <dgm:presLayoutVars>
          <dgm:bulletEnabled val="1"/>
        </dgm:presLayoutVars>
      </dgm:prSet>
      <dgm:spPr/>
    </dgm:pt>
    <dgm:pt modelId="{34019999-2A43-4C74-B34A-DFAAFCD0104A}" type="pres">
      <dgm:prSet presAssocID="{977020CA-1893-4570-AF14-1AA62F0ED509}" presName="spaceBetweenRectangles" presStyleCnt="0"/>
      <dgm:spPr/>
    </dgm:pt>
    <dgm:pt modelId="{B37E45B2-211B-4115-B246-ADF1BBE6B08F}" type="pres">
      <dgm:prSet presAssocID="{7E95907C-7260-4548-ACB3-3FE7955A5F55}" presName="parentLin" presStyleCnt="0"/>
      <dgm:spPr/>
    </dgm:pt>
    <dgm:pt modelId="{D0C688F3-A835-43AF-8764-B231B948E1BB}" type="pres">
      <dgm:prSet presAssocID="{7E95907C-7260-4548-ACB3-3FE7955A5F55}" presName="parentLeftMargin" presStyleLbl="node1" presStyleIdx="2" presStyleCnt="5"/>
      <dgm:spPr/>
      <dgm:t>
        <a:bodyPr/>
        <a:lstStyle/>
        <a:p>
          <a:endParaRPr lang="zh-CN" altLang="en-US"/>
        </a:p>
      </dgm:t>
    </dgm:pt>
    <dgm:pt modelId="{5E47947E-44BD-4AA1-A63D-2175B7EFD843}" type="pres">
      <dgm:prSet presAssocID="{7E95907C-7260-4548-ACB3-3FE7955A5F55}" presName="parentText" presStyleLbl="node1" presStyleIdx="3" presStyleCnt="5">
        <dgm:presLayoutVars>
          <dgm:chMax val="0"/>
          <dgm:bulletEnabled val="1"/>
        </dgm:presLayoutVars>
      </dgm:prSet>
      <dgm:spPr/>
      <dgm:t>
        <a:bodyPr/>
        <a:lstStyle/>
        <a:p>
          <a:endParaRPr lang="zh-CN" altLang="en-US"/>
        </a:p>
      </dgm:t>
    </dgm:pt>
    <dgm:pt modelId="{61988E2F-2B5D-4F43-BF40-E6344BE10F2A}" type="pres">
      <dgm:prSet presAssocID="{7E95907C-7260-4548-ACB3-3FE7955A5F55}" presName="negativeSpace" presStyleCnt="0"/>
      <dgm:spPr/>
    </dgm:pt>
    <dgm:pt modelId="{917FC63B-7B17-4008-B3EA-295DC03BB589}" type="pres">
      <dgm:prSet presAssocID="{7E95907C-7260-4548-ACB3-3FE7955A5F55}" presName="childText" presStyleLbl="conFgAcc1" presStyleIdx="3" presStyleCnt="5">
        <dgm:presLayoutVars>
          <dgm:bulletEnabled val="1"/>
        </dgm:presLayoutVars>
      </dgm:prSet>
      <dgm:spPr/>
    </dgm:pt>
    <dgm:pt modelId="{99D5811F-0928-49FE-AEA1-F7297B70D56D}" type="pres">
      <dgm:prSet presAssocID="{38B16324-CC62-46D4-8448-3F3E8A4F1622}" presName="spaceBetweenRectangles" presStyleCnt="0"/>
      <dgm:spPr/>
    </dgm:pt>
    <dgm:pt modelId="{0B05D579-56A6-4F9B-AD08-888F2FB8FC42}" type="pres">
      <dgm:prSet presAssocID="{CE0031D2-5E9F-43C4-81F5-92F6D7262DB2}" presName="parentLin" presStyleCnt="0"/>
      <dgm:spPr/>
    </dgm:pt>
    <dgm:pt modelId="{01EF2072-3CF3-4F86-BE07-5347571CAC5C}" type="pres">
      <dgm:prSet presAssocID="{CE0031D2-5E9F-43C4-81F5-92F6D7262DB2}" presName="parentLeftMargin" presStyleLbl="node1" presStyleIdx="3" presStyleCnt="5"/>
      <dgm:spPr/>
      <dgm:t>
        <a:bodyPr/>
        <a:lstStyle/>
        <a:p>
          <a:endParaRPr lang="zh-CN" altLang="en-US"/>
        </a:p>
      </dgm:t>
    </dgm:pt>
    <dgm:pt modelId="{3FD3F5EC-1DC8-45FF-BD29-6E02AD1AB47A}" type="pres">
      <dgm:prSet presAssocID="{CE0031D2-5E9F-43C4-81F5-92F6D7262DB2}" presName="parentText" presStyleLbl="node1" presStyleIdx="4" presStyleCnt="5">
        <dgm:presLayoutVars>
          <dgm:chMax val="0"/>
          <dgm:bulletEnabled val="1"/>
        </dgm:presLayoutVars>
      </dgm:prSet>
      <dgm:spPr/>
      <dgm:t>
        <a:bodyPr/>
        <a:lstStyle/>
        <a:p>
          <a:endParaRPr lang="zh-CN" altLang="en-US"/>
        </a:p>
      </dgm:t>
    </dgm:pt>
    <dgm:pt modelId="{3416DDE2-85BF-40D8-A5CE-FFB4FEED5F5A}" type="pres">
      <dgm:prSet presAssocID="{CE0031D2-5E9F-43C4-81F5-92F6D7262DB2}" presName="negativeSpace" presStyleCnt="0"/>
      <dgm:spPr/>
    </dgm:pt>
    <dgm:pt modelId="{24D91476-5ADA-4572-B222-30572185EBF5}" type="pres">
      <dgm:prSet presAssocID="{CE0031D2-5E9F-43C4-81F5-92F6D7262DB2}" presName="childText" presStyleLbl="conFgAcc1" presStyleIdx="4" presStyleCnt="5">
        <dgm:presLayoutVars>
          <dgm:bulletEnabled val="1"/>
        </dgm:presLayoutVars>
      </dgm:prSet>
      <dgm:spPr/>
    </dgm:pt>
  </dgm:ptLst>
  <dgm:cxnLst>
    <dgm:cxn modelId="{7E2B9CAB-F2B9-41DA-8698-F0926704F4EB}" type="presOf" srcId="{E5F0E0E8-6C2A-4352-86CA-C53082090628}" destId="{EDD79853-EC29-4696-A530-2D1790B45254}" srcOrd="0" destOrd="0" presId="urn:microsoft.com/office/officeart/2005/8/layout/list1"/>
    <dgm:cxn modelId="{9260A2A2-B5D9-425D-B124-4DEB69F7D11A}" srcId="{F320CE85-0D2F-4483-B5A2-5F9D842A8D29}" destId="{7123AA27-6EFE-4D2C-955D-2676AAB8AEBE}" srcOrd="1" destOrd="0" parTransId="{DAA745B2-C291-4CCC-ABC7-1A80483E1254}" sibTransId="{D01DC70A-AB42-43A6-83CA-DEE2EB197385}"/>
    <dgm:cxn modelId="{5DC666F4-E114-41C0-A0D2-8DFE221FAB6C}" type="presOf" srcId="{7E95907C-7260-4548-ACB3-3FE7955A5F55}" destId="{5E47947E-44BD-4AA1-A63D-2175B7EFD843}" srcOrd="1" destOrd="0" presId="urn:microsoft.com/office/officeart/2005/8/layout/list1"/>
    <dgm:cxn modelId="{4ECD85B6-E766-459D-B5AD-F0C801B7C851}" srcId="{F320CE85-0D2F-4483-B5A2-5F9D842A8D29}" destId="{7E95907C-7260-4548-ACB3-3FE7955A5F55}" srcOrd="3" destOrd="0" parTransId="{E3976CC4-0F29-481D-90CC-43D2C11B730F}" sibTransId="{38B16324-CC62-46D4-8448-3F3E8A4F1622}"/>
    <dgm:cxn modelId="{5F46A67B-BAC4-4D70-B341-C1C41FB48E9B}" type="presOf" srcId="{37C20A7B-1852-420A-9E36-CBA451D7D3C6}" destId="{7B3B74BC-9D63-4F18-AF01-93A8027830F8}" srcOrd="1" destOrd="0" presId="urn:microsoft.com/office/officeart/2005/8/layout/list1"/>
    <dgm:cxn modelId="{EA2CEC0E-07C4-445E-B150-8D037D389BCA}" type="presOf" srcId="{7123AA27-6EFE-4D2C-955D-2676AAB8AEBE}" destId="{71B3FE7D-770B-41B3-ADEF-2D1181ABF975}" srcOrd="0" destOrd="0" presId="urn:microsoft.com/office/officeart/2005/8/layout/list1"/>
    <dgm:cxn modelId="{18DB351F-DCFA-4427-82D0-114EBF0EBF10}" type="presOf" srcId="{7123AA27-6EFE-4D2C-955D-2676AAB8AEBE}" destId="{B32A522D-4B57-4D48-AD3F-A26F38177AC5}" srcOrd="1" destOrd="0" presId="urn:microsoft.com/office/officeart/2005/8/layout/list1"/>
    <dgm:cxn modelId="{E9D711AD-0655-4479-B58D-B1174BF46E4D}" srcId="{F320CE85-0D2F-4483-B5A2-5F9D842A8D29}" destId="{CE0031D2-5E9F-43C4-81F5-92F6D7262DB2}" srcOrd="4" destOrd="0" parTransId="{C139F4B2-305D-4344-AD3C-FE32F74E9BFA}" sibTransId="{40D9473E-94DD-4D7D-9A7D-5345FD8ADAB5}"/>
    <dgm:cxn modelId="{525688A3-2E4D-423E-B9EB-E77E90418FB0}" type="presOf" srcId="{37C20A7B-1852-420A-9E36-CBA451D7D3C6}" destId="{6FA4E405-DD18-4363-9E4B-3FEB40FB4BF2}" srcOrd="0" destOrd="0" presId="urn:microsoft.com/office/officeart/2005/8/layout/list1"/>
    <dgm:cxn modelId="{17222AC7-F862-4465-B063-7C18926C1803}" srcId="{F320CE85-0D2F-4483-B5A2-5F9D842A8D29}" destId="{37C20A7B-1852-420A-9E36-CBA451D7D3C6}" srcOrd="2" destOrd="0" parTransId="{2777A6C2-0F8F-4294-8E7A-EFEAF99B8EC9}" sibTransId="{977020CA-1893-4570-AF14-1AA62F0ED509}"/>
    <dgm:cxn modelId="{C548B07C-D2A2-4ECB-B37E-11B422058725}" type="presOf" srcId="{CE0031D2-5E9F-43C4-81F5-92F6D7262DB2}" destId="{01EF2072-3CF3-4F86-BE07-5347571CAC5C}" srcOrd="0" destOrd="0" presId="urn:microsoft.com/office/officeart/2005/8/layout/list1"/>
    <dgm:cxn modelId="{C58E231A-3AB1-4916-AAB7-63B91C8D7C45}" type="presOf" srcId="{F320CE85-0D2F-4483-B5A2-5F9D842A8D29}" destId="{46C61E54-9F6D-4C43-A040-290AD63B2F76}" srcOrd="0" destOrd="0" presId="urn:microsoft.com/office/officeart/2005/8/layout/list1"/>
    <dgm:cxn modelId="{8347B16D-7938-4790-B08C-3E1BDAAB7858}" type="presOf" srcId="{E5F0E0E8-6C2A-4352-86CA-C53082090628}" destId="{5E7FC324-C0C9-48FB-9F39-DA103E835F4C}" srcOrd="1" destOrd="0" presId="urn:microsoft.com/office/officeart/2005/8/layout/list1"/>
    <dgm:cxn modelId="{F4F0F78A-A13E-4D29-A051-BFF585CF3DDB}" type="presOf" srcId="{CE0031D2-5E9F-43C4-81F5-92F6D7262DB2}" destId="{3FD3F5EC-1DC8-45FF-BD29-6E02AD1AB47A}" srcOrd="1" destOrd="0" presId="urn:microsoft.com/office/officeart/2005/8/layout/list1"/>
    <dgm:cxn modelId="{3427804C-6C7F-455C-A732-C8A8EBF55AC5}" srcId="{F320CE85-0D2F-4483-B5A2-5F9D842A8D29}" destId="{E5F0E0E8-6C2A-4352-86CA-C53082090628}" srcOrd="0" destOrd="0" parTransId="{3ACFD854-EE38-4FB7-BC2E-9AF27812435B}" sibTransId="{6A55AD6D-D2FA-4EE5-833C-7003BC113461}"/>
    <dgm:cxn modelId="{2134D860-549A-4A49-BC5B-CEA981CC041F}" type="presOf" srcId="{7E95907C-7260-4548-ACB3-3FE7955A5F55}" destId="{D0C688F3-A835-43AF-8764-B231B948E1BB}" srcOrd="0" destOrd="0" presId="urn:microsoft.com/office/officeart/2005/8/layout/list1"/>
    <dgm:cxn modelId="{81393E4E-EABB-4A08-9D93-FDD1D62F5E08}" type="presParOf" srcId="{46C61E54-9F6D-4C43-A040-290AD63B2F76}" destId="{5A112BE7-3DE5-431F-8F24-54C4C4F816E2}" srcOrd="0" destOrd="0" presId="urn:microsoft.com/office/officeart/2005/8/layout/list1"/>
    <dgm:cxn modelId="{D5F18CC1-EF93-49F3-A30E-73BBCFEDDE6A}" type="presParOf" srcId="{5A112BE7-3DE5-431F-8F24-54C4C4F816E2}" destId="{EDD79853-EC29-4696-A530-2D1790B45254}" srcOrd="0" destOrd="0" presId="urn:microsoft.com/office/officeart/2005/8/layout/list1"/>
    <dgm:cxn modelId="{DD95DAA7-FC21-4BCF-87B6-BC40723BDAF0}" type="presParOf" srcId="{5A112BE7-3DE5-431F-8F24-54C4C4F816E2}" destId="{5E7FC324-C0C9-48FB-9F39-DA103E835F4C}" srcOrd="1" destOrd="0" presId="urn:microsoft.com/office/officeart/2005/8/layout/list1"/>
    <dgm:cxn modelId="{ABC56E62-32F6-4A30-80AB-54B8BCB0390E}" type="presParOf" srcId="{46C61E54-9F6D-4C43-A040-290AD63B2F76}" destId="{C3B2E8D4-9E5F-42BA-BAE0-E81961EA1B0C}" srcOrd="1" destOrd="0" presId="urn:microsoft.com/office/officeart/2005/8/layout/list1"/>
    <dgm:cxn modelId="{5344B203-6A1D-4E90-8B39-65E46132C8D8}" type="presParOf" srcId="{46C61E54-9F6D-4C43-A040-290AD63B2F76}" destId="{7043D9B2-5B97-4C4D-8BAD-E516EC33EBDA}" srcOrd="2" destOrd="0" presId="urn:microsoft.com/office/officeart/2005/8/layout/list1"/>
    <dgm:cxn modelId="{B1919F7E-655A-4B5E-AABC-F12DA65D4D4E}" type="presParOf" srcId="{46C61E54-9F6D-4C43-A040-290AD63B2F76}" destId="{B896BB8D-BFB3-4FB1-9A48-2DB20C2A1555}" srcOrd="3" destOrd="0" presId="urn:microsoft.com/office/officeart/2005/8/layout/list1"/>
    <dgm:cxn modelId="{885B4620-451C-49E9-A768-A27F4CBFFB86}" type="presParOf" srcId="{46C61E54-9F6D-4C43-A040-290AD63B2F76}" destId="{B828C35F-9E06-46BF-BCB1-78E8320062B4}" srcOrd="4" destOrd="0" presId="urn:microsoft.com/office/officeart/2005/8/layout/list1"/>
    <dgm:cxn modelId="{70D07949-26CC-41CC-9224-254ED9E91364}" type="presParOf" srcId="{B828C35F-9E06-46BF-BCB1-78E8320062B4}" destId="{71B3FE7D-770B-41B3-ADEF-2D1181ABF975}" srcOrd="0" destOrd="0" presId="urn:microsoft.com/office/officeart/2005/8/layout/list1"/>
    <dgm:cxn modelId="{17B11AD0-8D0C-4C38-98AC-CDCDEBE11B94}" type="presParOf" srcId="{B828C35F-9E06-46BF-BCB1-78E8320062B4}" destId="{B32A522D-4B57-4D48-AD3F-A26F38177AC5}" srcOrd="1" destOrd="0" presId="urn:microsoft.com/office/officeart/2005/8/layout/list1"/>
    <dgm:cxn modelId="{929F8224-CCF9-49F8-B285-E3F42E486075}" type="presParOf" srcId="{46C61E54-9F6D-4C43-A040-290AD63B2F76}" destId="{E7BEC6BA-6E56-4C29-AD31-1D56D6B8A0B1}" srcOrd="5" destOrd="0" presId="urn:microsoft.com/office/officeart/2005/8/layout/list1"/>
    <dgm:cxn modelId="{9CFE1641-7FC6-4675-9E54-289A2C3F51D9}" type="presParOf" srcId="{46C61E54-9F6D-4C43-A040-290AD63B2F76}" destId="{B57CBE3D-84B4-4679-96AC-95460040E023}" srcOrd="6" destOrd="0" presId="urn:microsoft.com/office/officeart/2005/8/layout/list1"/>
    <dgm:cxn modelId="{1D19E506-F4C7-4F1D-8E6C-84ED11FAAAEF}" type="presParOf" srcId="{46C61E54-9F6D-4C43-A040-290AD63B2F76}" destId="{DD39D354-326C-4C6D-A90E-1CFE60421D51}" srcOrd="7" destOrd="0" presId="urn:microsoft.com/office/officeart/2005/8/layout/list1"/>
    <dgm:cxn modelId="{6CCC607A-D973-4144-BB14-714995FA3FED}" type="presParOf" srcId="{46C61E54-9F6D-4C43-A040-290AD63B2F76}" destId="{040FB9CD-8F47-4146-8341-304C3E048FA2}" srcOrd="8" destOrd="0" presId="urn:microsoft.com/office/officeart/2005/8/layout/list1"/>
    <dgm:cxn modelId="{068E4FB5-4334-434C-AFFE-71B5180D3942}" type="presParOf" srcId="{040FB9CD-8F47-4146-8341-304C3E048FA2}" destId="{6FA4E405-DD18-4363-9E4B-3FEB40FB4BF2}" srcOrd="0" destOrd="0" presId="urn:microsoft.com/office/officeart/2005/8/layout/list1"/>
    <dgm:cxn modelId="{AD275516-0AFF-4A14-8250-D8380F79220C}" type="presParOf" srcId="{040FB9CD-8F47-4146-8341-304C3E048FA2}" destId="{7B3B74BC-9D63-4F18-AF01-93A8027830F8}" srcOrd="1" destOrd="0" presId="urn:microsoft.com/office/officeart/2005/8/layout/list1"/>
    <dgm:cxn modelId="{2AC3FBD0-08FE-42B3-A894-0EB248C41C9C}" type="presParOf" srcId="{46C61E54-9F6D-4C43-A040-290AD63B2F76}" destId="{4EEF27E1-7A9E-4B61-BF77-3AFB6659996A}" srcOrd="9" destOrd="0" presId="urn:microsoft.com/office/officeart/2005/8/layout/list1"/>
    <dgm:cxn modelId="{12B97E87-9128-471A-AFC7-9975624BE87F}" type="presParOf" srcId="{46C61E54-9F6D-4C43-A040-290AD63B2F76}" destId="{36EE511E-1944-45F2-BC32-CCB82A6DE384}" srcOrd="10" destOrd="0" presId="urn:microsoft.com/office/officeart/2005/8/layout/list1"/>
    <dgm:cxn modelId="{94B459A3-BE0C-448D-9F30-7581B2A6A2FB}" type="presParOf" srcId="{46C61E54-9F6D-4C43-A040-290AD63B2F76}" destId="{34019999-2A43-4C74-B34A-DFAAFCD0104A}" srcOrd="11" destOrd="0" presId="urn:microsoft.com/office/officeart/2005/8/layout/list1"/>
    <dgm:cxn modelId="{A7FB632D-3DA0-41C4-A6F5-99A468EFCFC8}" type="presParOf" srcId="{46C61E54-9F6D-4C43-A040-290AD63B2F76}" destId="{B37E45B2-211B-4115-B246-ADF1BBE6B08F}" srcOrd="12" destOrd="0" presId="urn:microsoft.com/office/officeart/2005/8/layout/list1"/>
    <dgm:cxn modelId="{F9F17F7E-D1A9-410D-ACAE-52E29351165B}" type="presParOf" srcId="{B37E45B2-211B-4115-B246-ADF1BBE6B08F}" destId="{D0C688F3-A835-43AF-8764-B231B948E1BB}" srcOrd="0" destOrd="0" presId="urn:microsoft.com/office/officeart/2005/8/layout/list1"/>
    <dgm:cxn modelId="{B6EDD721-68A2-43C4-8BD5-F9BB993C1699}" type="presParOf" srcId="{B37E45B2-211B-4115-B246-ADF1BBE6B08F}" destId="{5E47947E-44BD-4AA1-A63D-2175B7EFD843}" srcOrd="1" destOrd="0" presId="urn:microsoft.com/office/officeart/2005/8/layout/list1"/>
    <dgm:cxn modelId="{0D247DE5-00AB-4C34-AD66-5D98D201B675}" type="presParOf" srcId="{46C61E54-9F6D-4C43-A040-290AD63B2F76}" destId="{61988E2F-2B5D-4F43-BF40-E6344BE10F2A}" srcOrd="13" destOrd="0" presId="urn:microsoft.com/office/officeart/2005/8/layout/list1"/>
    <dgm:cxn modelId="{B6A18DD2-BDEA-4F06-B852-7D02085FB49C}" type="presParOf" srcId="{46C61E54-9F6D-4C43-A040-290AD63B2F76}" destId="{917FC63B-7B17-4008-B3EA-295DC03BB589}" srcOrd="14" destOrd="0" presId="urn:microsoft.com/office/officeart/2005/8/layout/list1"/>
    <dgm:cxn modelId="{24BFFFE9-FD8D-4E97-80D5-D6C2D87DCB91}" type="presParOf" srcId="{46C61E54-9F6D-4C43-A040-290AD63B2F76}" destId="{99D5811F-0928-49FE-AEA1-F7297B70D56D}" srcOrd="15" destOrd="0" presId="urn:microsoft.com/office/officeart/2005/8/layout/list1"/>
    <dgm:cxn modelId="{CC6B9D02-423F-4273-A0D6-18973BA9DBF8}" type="presParOf" srcId="{46C61E54-9F6D-4C43-A040-290AD63B2F76}" destId="{0B05D579-56A6-4F9B-AD08-888F2FB8FC42}" srcOrd="16" destOrd="0" presId="urn:microsoft.com/office/officeart/2005/8/layout/list1"/>
    <dgm:cxn modelId="{E6D7FE82-0993-4AE5-BAD0-CF893676A501}" type="presParOf" srcId="{0B05D579-56A6-4F9B-AD08-888F2FB8FC42}" destId="{01EF2072-3CF3-4F86-BE07-5347571CAC5C}" srcOrd="0" destOrd="0" presId="urn:microsoft.com/office/officeart/2005/8/layout/list1"/>
    <dgm:cxn modelId="{9F78BA06-91DA-4325-A697-2B8C8CE34DEF}" type="presParOf" srcId="{0B05D579-56A6-4F9B-AD08-888F2FB8FC42}" destId="{3FD3F5EC-1DC8-45FF-BD29-6E02AD1AB47A}" srcOrd="1" destOrd="0" presId="urn:microsoft.com/office/officeart/2005/8/layout/list1"/>
    <dgm:cxn modelId="{BBD6FC89-22D1-4AEC-8072-DCB78642BFC2}" type="presParOf" srcId="{46C61E54-9F6D-4C43-A040-290AD63B2F76}" destId="{3416DDE2-85BF-40D8-A5CE-FFB4FEED5F5A}" srcOrd="17" destOrd="0" presId="urn:microsoft.com/office/officeart/2005/8/layout/list1"/>
    <dgm:cxn modelId="{E44BF3AF-D4F5-423B-B75A-15D1D64FBF4A}" type="presParOf" srcId="{46C61E54-9F6D-4C43-A040-290AD63B2F76}" destId="{24D91476-5ADA-4572-B222-30572185EBF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20CE85-0D2F-4483-B5A2-5F9D842A8D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5F0E0E8-6C2A-4352-86CA-C53082090628}">
      <dgm:prSet phldrT="[文本]"/>
      <dgm:spPr/>
      <dgm:t>
        <a:bodyPr/>
        <a:lstStyle/>
        <a:p>
          <a:r>
            <a:rPr lang="zh-CN" altLang="en-US" b="0" dirty="0" smtClean="0">
              <a:solidFill>
                <a:schemeClr val="bg1"/>
              </a:solidFill>
            </a:rPr>
            <a:t>选题背景与意义</a:t>
          </a:r>
          <a:endParaRPr lang="zh-CN" altLang="en-US" b="0" dirty="0">
            <a:solidFill>
              <a:schemeClr val="bg1"/>
            </a:solidFill>
          </a:endParaRPr>
        </a:p>
      </dgm:t>
    </dgm:pt>
    <dgm:pt modelId="{3ACFD854-EE38-4FB7-BC2E-9AF27812435B}" type="parTrans" cxnId="{3427804C-6C7F-455C-A732-C8A8EBF55AC5}">
      <dgm:prSet/>
      <dgm:spPr/>
      <dgm:t>
        <a:bodyPr/>
        <a:lstStyle/>
        <a:p>
          <a:endParaRPr lang="zh-CN" altLang="en-US"/>
        </a:p>
      </dgm:t>
    </dgm:pt>
    <dgm:pt modelId="{6A55AD6D-D2FA-4EE5-833C-7003BC113461}" type="sibTrans" cxnId="{3427804C-6C7F-455C-A732-C8A8EBF55AC5}">
      <dgm:prSet/>
      <dgm:spPr/>
      <dgm:t>
        <a:bodyPr/>
        <a:lstStyle/>
        <a:p>
          <a:endParaRPr lang="zh-CN" altLang="en-US"/>
        </a:p>
      </dgm:t>
    </dgm:pt>
    <dgm:pt modelId="{7123AA27-6EFE-4D2C-955D-2676AAB8AEBE}">
      <dgm:prSet phldrT="[文本]"/>
      <dgm:spPr/>
      <dgm:t>
        <a:bodyPr/>
        <a:lstStyle/>
        <a:p>
          <a:r>
            <a:rPr lang="zh-CN" altLang="en-US" b="0" dirty="0" smtClean="0"/>
            <a:t>本学科领域发展现状</a:t>
          </a:r>
          <a:endParaRPr lang="zh-CN" altLang="en-US" b="0" dirty="0"/>
        </a:p>
      </dgm:t>
    </dgm:pt>
    <dgm:pt modelId="{DAA745B2-C291-4CCC-ABC7-1A80483E1254}" type="parTrans" cxnId="{9260A2A2-B5D9-425D-B124-4DEB69F7D11A}">
      <dgm:prSet/>
      <dgm:spPr/>
      <dgm:t>
        <a:bodyPr/>
        <a:lstStyle/>
        <a:p>
          <a:endParaRPr lang="zh-CN" altLang="en-US"/>
        </a:p>
      </dgm:t>
    </dgm:pt>
    <dgm:pt modelId="{D01DC70A-AB42-43A6-83CA-DEE2EB197385}" type="sibTrans" cxnId="{9260A2A2-B5D9-425D-B124-4DEB69F7D11A}">
      <dgm:prSet/>
      <dgm:spPr/>
      <dgm:t>
        <a:bodyPr/>
        <a:lstStyle/>
        <a:p>
          <a:endParaRPr lang="zh-CN" altLang="en-US"/>
        </a:p>
      </dgm:t>
    </dgm:pt>
    <dgm:pt modelId="{37C20A7B-1852-420A-9E36-CBA451D7D3C6}">
      <dgm:prSet phldrT="[文本]"/>
      <dgm:spPr/>
      <dgm:t>
        <a:bodyPr/>
        <a:lstStyle/>
        <a:p>
          <a:r>
            <a:rPr lang="zh-CN" altLang="en-US" b="0" dirty="0" smtClean="0"/>
            <a:t>主要研究内容和预期目标</a:t>
          </a:r>
          <a:endParaRPr lang="zh-CN" altLang="en-US" b="0" dirty="0"/>
        </a:p>
      </dgm:t>
    </dgm:pt>
    <dgm:pt modelId="{2777A6C2-0F8F-4294-8E7A-EFEAF99B8EC9}" type="parTrans" cxnId="{17222AC7-F862-4465-B063-7C18926C1803}">
      <dgm:prSet/>
      <dgm:spPr/>
      <dgm:t>
        <a:bodyPr/>
        <a:lstStyle/>
        <a:p>
          <a:endParaRPr lang="zh-CN" altLang="en-US"/>
        </a:p>
      </dgm:t>
    </dgm:pt>
    <dgm:pt modelId="{977020CA-1893-4570-AF14-1AA62F0ED509}" type="sibTrans" cxnId="{17222AC7-F862-4465-B063-7C18926C1803}">
      <dgm:prSet/>
      <dgm:spPr/>
      <dgm:t>
        <a:bodyPr/>
        <a:lstStyle/>
        <a:p>
          <a:endParaRPr lang="zh-CN" altLang="en-US"/>
        </a:p>
      </dgm:t>
    </dgm:pt>
    <dgm:pt modelId="{7E95907C-7260-4548-ACB3-3FE7955A5F55}">
      <dgm:prSet phldrT="[文本]"/>
      <dgm:spPr/>
      <dgm:t>
        <a:bodyPr/>
        <a:lstStyle/>
        <a:p>
          <a:r>
            <a:rPr lang="zh-CN" altLang="en-US" b="1" dirty="0" smtClean="0">
              <a:solidFill>
                <a:schemeClr val="tx1"/>
              </a:solidFill>
            </a:rPr>
            <a:t>拟采用的研究方法和技术路线</a:t>
          </a:r>
          <a:endParaRPr lang="zh-CN" altLang="en-US" b="1" dirty="0">
            <a:solidFill>
              <a:schemeClr val="tx1"/>
            </a:solidFill>
          </a:endParaRPr>
        </a:p>
      </dgm:t>
    </dgm:pt>
    <dgm:pt modelId="{E3976CC4-0F29-481D-90CC-43D2C11B730F}" type="parTrans" cxnId="{4ECD85B6-E766-459D-B5AD-F0C801B7C851}">
      <dgm:prSet/>
      <dgm:spPr/>
      <dgm:t>
        <a:bodyPr/>
        <a:lstStyle/>
        <a:p>
          <a:endParaRPr lang="zh-CN" altLang="en-US"/>
        </a:p>
      </dgm:t>
    </dgm:pt>
    <dgm:pt modelId="{38B16324-CC62-46D4-8448-3F3E8A4F1622}" type="sibTrans" cxnId="{4ECD85B6-E766-459D-B5AD-F0C801B7C851}">
      <dgm:prSet/>
      <dgm:spPr/>
      <dgm:t>
        <a:bodyPr/>
        <a:lstStyle/>
        <a:p>
          <a:endParaRPr lang="zh-CN" altLang="en-US"/>
        </a:p>
      </dgm:t>
    </dgm:pt>
    <dgm:pt modelId="{CE0031D2-5E9F-43C4-81F5-92F6D7262DB2}">
      <dgm:prSet phldrT="[文本]"/>
      <dgm:spPr/>
      <dgm:t>
        <a:bodyPr/>
        <a:lstStyle/>
        <a:p>
          <a:r>
            <a:rPr lang="zh-CN" altLang="en-US" dirty="0" smtClean="0"/>
            <a:t>研究计划和工作安排</a:t>
          </a:r>
          <a:endParaRPr lang="zh-CN" altLang="en-US" dirty="0"/>
        </a:p>
      </dgm:t>
    </dgm:pt>
    <dgm:pt modelId="{C139F4B2-305D-4344-AD3C-FE32F74E9BFA}" type="parTrans" cxnId="{E9D711AD-0655-4479-B58D-B1174BF46E4D}">
      <dgm:prSet/>
      <dgm:spPr/>
      <dgm:t>
        <a:bodyPr/>
        <a:lstStyle/>
        <a:p>
          <a:endParaRPr lang="zh-CN" altLang="en-US"/>
        </a:p>
      </dgm:t>
    </dgm:pt>
    <dgm:pt modelId="{40D9473E-94DD-4D7D-9A7D-5345FD8ADAB5}" type="sibTrans" cxnId="{E9D711AD-0655-4479-B58D-B1174BF46E4D}">
      <dgm:prSet/>
      <dgm:spPr/>
      <dgm:t>
        <a:bodyPr/>
        <a:lstStyle/>
        <a:p>
          <a:endParaRPr lang="zh-CN" altLang="en-US"/>
        </a:p>
      </dgm:t>
    </dgm:pt>
    <dgm:pt modelId="{46C61E54-9F6D-4C43-A040-290AD63B2F76}" type="pres">
      <dgm:prSet presAssocID="{F320CE85-0D2F-4483-B5A2-5F9D842A8D29}" presName="linear" presStyleCnt="0">
        <dgm:presLayoutVars>
          <dgm:dir/>
          <dgm:animLvl val="lvl"/>
          <dgm:resizeHandles val="exact"/>
        </dgm:presLayoutVars>
      </dgm:prSet>
      <dgm:spPr/>
      <dgm:t>
        <a:bodyPr/>
        <a:lstStyle/>
        <a:p>
          <a:endParaRPr lang="zh-CN" altLang="en-US"/>
        </a:p>
      </dgm:t>
    </dgm:pt>
    <dgm:pt modelId="{5A112BE7-3DE5-431F-8F24-54C4C4F816E2}" type="pres">
      <dgm:prSet presAssocID="{E5F0E0E8-6C2A-4352-86CA-C53082090628}" presName="parentLin" presStyleCnt="0"/>
      <dgm:spPr/>
    </dgm:pt>
    <dgm:pt modelId="{EDD79853-EC29-4696-A530-2D1790B45254}" type="pres">
      <dgm:prSet presAssocID="{E5F0E0E8-6C2A-4352-86CA-C53082090628}" presName="parentLeftMargin" presStyleLbl="node1" presStyleIdx="0" presStyleCnt="5"/>
      <dgm:spPr/>
      <dgm:t>
        <a:bodyPr/>
        <a:lstStyle/>
        <a:p>
          <a:endParaRPr lang="zh-CN" altLang="en-US"/>
        </a:p>
      </dgm:t>
    </dgm:pt>
    <dgm:pt modelId="{5E7FC324-C0C9-48FB-9F39-DA103E835F4C}" type="pres">
      <dgm:prSet presAssocID="{E5F0E0E8-6C2A-4352-86CA-C53082090628}" presName="parentText" presStyleLbl="node1" presStyleIdx="0" presStyleCnt="5">
        <dgm:presLayoutVars>
          <dgm:chMax val="0"/>
          <dgm:bulletEnabled val="1"/>
        </dgm:presLayoutVars>
      </dgm:prSet>
      <dgm:spPr/>
      <dgm:t>
        <a:bodyPr/>
        <a:lstStyle/>
        <a:p>
          <a:endParaRPr lang="zh-CN" altLang="en-US"/>
        </a:p>
      </dgm:t>
    </dgm:pt>
    <dgm:pt modelId="{C3B2E8D4-9E5F-42BA-BAE0-E81961EA1B0C}" type="pres">
      <dgm:prSet presAssocID="{E5F0E0E8-6C2A-4352-86CA-C53082090628}" presName="negativeSpace" presStyleCnt="0"/>
      <dgm:spPr/>
    </dgm:pt>
    <dgm:pt modelId="{7043D9B2-5B97-4C4D-8BAD-E516EC33EBDA}" type="pres">
      <dgm:prSet presAssocID="{E5F0E0E8-6C2A-4352-86CA-C53082090628}" presName="childText" presStyleLbl="conFgAcc1" presStyleIdx="0" presStyleCnt="5">
        <dgm:presLayoutVars>
          <dgm:bulletEnabled val="1"/>
        </dgm:presLayoutVars>
      </dgm:prSet>
      <dgm:spPr/>
    </dgm:pt>
    <dgm:pt modelId="{B896BB8D-BFB3-4FB1-9A48-2DB20C2A1555}" type="pres">
      <dgm:prSet presAssocID="{6A55AD6D-D2FA-4EE5-833C-7003BC113461}" presName="spaceBetweenRectangles" presStyleCnt="0"/>
      <dgm:spPr/>
    </dgm:pt>
    <dgm:pt modelId="{B828C35F-9E06-46BF-BCB1-78E8320062B4}" type="pres">
      <dgm:prSet presAssocID="{7123AA27-6EFE-4D2C-955D-2676AAB8AEBE}" presName="parentLin" presStyleCnt="0"/>
      <dgm:spPr/>
    </dgm:pt>
    <dgm:pt modelId="{71B3FE7D-770B-41B3-ADEF-2D1181ABF975}" type="pres">
      <dgm:prSet presAssocID="{7123AA27-6EFE-4D2C-955D-2676AAB8AEBE}" presName="parentLeftMargin" presStyleLbl="node1" presStyleIdx="0" presStyleCnt="5"/>
      <dgm:spPr/>
      <dgm:t>
        <a:bodyPr/>
        <a:lstStyle/>
        <a:p>
          <a:endParaRPr lang="zh-CN" altLang="en-US"/>
        </a:p>
      </dgm:t>
    </dgm:pt>
    <dgm:pt modelId="{B32A522D-4B57-4D48-AD3F-A26F38177AC5}" type="pres">
      <dgm:prSet presAssocID="{7123AA27-6EFE-4D2C-955D-2676AAB8AEBE}" presName="parentText" presStyleLbl="node1" presStyleIdx="1" presStyleCnt="5">
        <dgm:presLayoutVars>
          <dgm:chMax val="0"/>
          <dgm:bulletEnabled val="1"/>
        </dgm:presLayoutVars>
      </dgm:prSet>
      <dgm:spPr/>
      <dgm:t>
        <a:bodyPr/>
        <a:lstStyle/>
        <a:p>
          <a:endParaRPr lang="zh-CN" altLang="en-US"/>
        </a:p>
      </dgm:t>
    </dgm:pt>
    <dgm:pt modelId="{E7BEC6BA-6E56-4C29-AD31-1D56D6B8A0B1}" type="pres">
      <dgm:prSet presAssocID="{7123AA27-6EFE-4D2C-955D-2676AAB8AEBE}" presName="negativeSpace" presStyleCnt="0"/>
      <dgm:spPr/>
    </dgm:pt>
    <dgm:pt modelId="{B57CBE3D-84B4-4679-96AC-95460040E023}" type="pres">
      <dgm:prSet presAssocID="{7123AA27-6EFE-4D2C-955D-2676AAB8AEBE}" presName="childText" presStyleLbl="conFgAcc1" presStyleIdx="1" presStyleCnt="5">
        <dgm:presLayoutVars>
          <dgm:bulletEnabled val="1"/>
        </dgm:presLayoutVars>
      </dgm:prSet>
      <dgm:spPr/>
    </dgm:pt>
    <dgm:pt modelId="{DD39D354-326C-4C6D-A90E-1CFE60421D51}" type="pres">
      <dgm:prSet presAssocID="{D01DC70A-AB42-43A6-83CA-DEE2EB197385}" presName="spaceBetweenRectangles" presStyleCnt="0"/>
      <dgm:spPr/>
    </dgm:pt>
    <dgm:pt modelId="{040FB9CD-8F47-4146-8341-304C3E048FA2}" type="pres">
      <dgm:prSet presAssocID="{37C20A7B-1852-420A-9E36-CBA451D7D3C6}" presName="parentLin" presStyleCnt="0"/>
      <dgm:spPr/>
    </dgm:pt>
    <dgm:pt modelId="{6FA4E405-DD18-4363-9E4B-3FEB40FB4BF2}" type="pres">
      <dgm:prSet presAssocID="{37C20A7B-1852-420A-9E36-CBA451D7D3C6}" presName="parentLeftMargin" presStyleLbl="node1" presStyleIdx="1" presStyleCnt="5"/>
      <dgm:spPr/>
      <dgm:t>
        <a:bodyPr/>
        <a:lstStyle/>
        <a:p>
          <a:endParaRPr lang="zh-CN" altLang="en-US"/>
        </a:p>
      </dgm:t>
    </dgm:pt>
    <dgm:pt modelId="{7B3B74BC-9D63-4F18-AF01-93A8027830F8}" type="pres">
      <dgm:prSet presAssocID="{37C20A7B-1852-420A-9E36-CBA451D7D3C6}" presName="parentText" presStyleLbl="node1" presStyleIdx="2" presStyleCnt="5">
        <dgm:presLayoutVars>
          <dgm:chMax val="0"/>
          <dgm:bulletEnabled val="1"/>
        </dgm:presLayoutVars>
      </dgm:prSet>
      <dgm:spPr/>
      <dgm:t>
        <a:bodyPr/>
        <a:lstStyle/>
        <a:p>
          <a:endParaRPr lang="zh-CN" altLang="en-US"/>
        </a:p>
      </dgm:t>
    </dgm:pt>
    <dgm:pt modelId="{4EEF27E1-7A9E-4B61-BF77-3AFB6659996A}" type="pres">
      <dgm:prSet presAssocID="{37C20A7B-1852-420A-9E36-CBA451D7D3C6}" presName="negativeSpace" presStyleCnt="0"/>
      <dgm:spPr/>
    </dgm:pt>
    <dgm:pt modelId="{36EE511E-1944-45F2-BC32-CCB82A6DE384}" type="pres">
      <dgm:prSet presAssocID="{37C20A7B-1852-420A-9E36-CBA451D7D3C6}" presName="childText" presStyleLbl="conFgAcc1" presStyleIdx="2" presStyleCnt="5">
        <dgm:presLayoutVars>
          <dgm:bulletEnabled val="1"/>
        </dgm:presLayoutVars>
      </dgm:prSet>
      <dgm:spPr/>
    </dgm:pt>
    <dgm:pt modelId="{34019999-2A43-4C74-B34A-DFAAFCD0104A}" type="pres">
      <dgm:prSet presAssocID="{977020CA-1893-4570-AF14-1AA62F0ED509}" presName="spaceBetweenRectangles" presStyleCnt="0"/>
      <dgm:spPr/>
    </dgm:pt>
    <dgm:pt modelId="{B37E45B2-211B-4115-B246-ADF1BBE6B08F}" type="pres">
      <dgm:prSet presAssocID="{7E95907C-7260-4548-ACB3-3FE7955A5F55}" presName="parentLin" presStyleCnt="0"/>
      <dgm:spPr/>
    </dgm:pt>
    <dgm:pt modelId="{D0C688F3-A835-43AF-8764-B231B948E1BB}" type="pres">
      <dgm:prSet presAssocID="{7E95907C-7260-4548-ACB3-3FE7955A5F55}" presName="parentLeftMargin" presStyleLbl="node1" presStyleIdx="2" presStyleCnt="5"/>
      <dgm:spPr/>
      <dgm:t>
        <a:bodyPr/>
        <a:lstStyle/>
        <a:p>
          <a:endParaRPr lang="zh-CN" altLang="en-US"/>
        </a:p>
      </dgm:t>
    </dgm:pt>
    <dgm:pt modelId="{5E47947E-44BD-4AA1-A63D-2175B7EFD843}" type="pres">
      <dgm:prSet presAssocID="{7E95907C-7260-4548-ACB3-3FE7955A5F55}" presName="parentText" presStyleLbl="node1" presStyleIdx="3" presStyleCnt="5">
        <dgm:presLayoutVars>
          <dgm:chMax val="0"/>
          <dgm:bulletEnabled val="1"/>
        </dgm:presLayoutVars>
      </dgm:prSet>
      <dgm:spPr/>
      <dgm:t>
        <a:bodyPr/>
        <a:lstStyle/>
        <a:p>
          <a:endParaRPr lang="zh-CN" altLang="en-US"/>
        </a:p>
      </dgm:t>
    </dgm:pt>
    <dgm:pt modelId="{61988E2F-2B5D-4F43-BF40-E6344BE10F2A}" type="pres">
      <dgm:prSet presAssocID="{7E95907C-7260-4548-ACB3-3FE7955A5F55}" presName="negativeSpace" presStyleCnt="0"/>
      <dgm:spPr/>
    </dgm:pt>
    <dgm:pt modelId="{917FC63B-7B17-4008-B3EA-295DC03BB589}" type="pres">
      <dgm:prSet presAssocID="{7E95907C-7260-4548-ACB3-3FE7955A5F55}" presName="childText" presStyleLbl="conFgAcc1" presStyleIdx="3" presStyleCnt="5">
        <dgm:presLayoutVars>
          <dgm:bulletEnabled val="1"/>
        </dgm:presLayoutVars>
      </dgm:prSet>
      <dgm:spPr/>
    </dgm:pt>
    <dgm:pt modelId="{99D5811F-0928-49FE-AEA1-F7297B70D56D}" type="pres">
      <dgm:prSet presAssocID="{38B16324-CC62-46D4-8448-3F3E8A4F1622}" presName="spaceBetweenRectangles" presStyleCnt="0"/>
      <dgm:spPr/>
    </dgm:pt>
    <dgm:pt modelId="{0B05D579-56A6-4F9B-AD08-888F2FB8FC42}" type="pres">
      <dgm:prSet presAssocID="{CE0031D2-5E9F-43C4-81F5-92F6D7262DB2}" presName="parentLin" presStyleCnt="0"/>
      <dgm:spPr/>
    </dgm:pt>
    <dgm:pt modelId="{01EF2072-3CF3-4F86-BE07-5347571CAC5C}" type="pres">
      <dgm:prSet presAssocID="{CE0031D2-5E9F-43C4-81F5-92F6D7262DB2}" presName="parentLeftMargin" presStyleLbl="node1" presStyleIdx="3" presStyleCnt="5"/>
      <dgm:spPr/>
      <dgm:t>
        <a:bodyPr/>
        <a:lstStyle/>
        <a:p>
          <a:endParaRPr lang="zh-CN" altLang="en-US"/>
        </a:p>
      </dgm:t>
    </dgm:pt>
    <dgm:pt modelId="{3FD3F5EC-1DC8-45FF-BD29-6E02AD1AB47A}" type="pres">
      <dgm:prSet presAssocID="{CE0031D2-5E9F-43C4-81F5-92F6D7262DB2}" presName="parentText" presStyleLbl="node1" presStyleIdx="4" presStyleCnt="5">
        <dgm:presLayoutVars>
          <dgm:chMax val="0"/>
          <dgm:bulletEnabled val="1"/>
        </dgm:presLayoutVars>
      </dgm:prSet>
      <dgm:spPr/>
      <dgm:t>
        <a:bodyPr/>
        <a:lstStyle/>
        <a:p>
          <a:endParaRPr lang="zh-CN" altLang="en-US"/>
        </a:p>
      </dgm:t>
    </dgm:pt>
    <dgm:pt modelId="{3416DDE2-85BF-40D8-A5CE-FFB4FEED5F5A}" type="pres">
      <dgm:prSet presAssocID="{CE0031D2-5E9F-43C4-81F5-92F6D7262DB2}" presName="negativeSpace" presStyleCnt="0"/>
      <dgm:spPr/>
    </dgm:pt>
    <dgm:pt modelId="{24D91476-5ADA-4572-B222-30572185EBF5}" type="pres">
      <dgm:prSet presAssocID="{CE0031D2-5E9F-43C4-81F5-92F6D7262DB2}" presName="childText" presStyleLbl="conFgAcc1" presStyleIdx="4" presStyleCnt="5">
        <dgm:presLayoutVars>
          <dgm:bulletEnabled val="1"/>
        </dgm:presLayoutVars>
      </dgm:prSet>
      <dgm:spPr/>
    </dgm:pt>
  </dgm:ptLst>
  <dgm:cxnLst>
    <dgm:cxn modelId="{E31E7B89-9362-4E4F-BE9E-6DD6E5CA0C83}" type="presOf" srcId="{7E95907C-7260-4548-ACB3-3FE7955A5F55}" destId="{5E47947E-44BD-4AA1-A63D-2175B7EFD843}" srcOrd="1" destOrd="0" presId="urn:microsoft.com/office/officeart/2005/8/layout/list1"/>
    <dgm:cxn modelId="{0D33AB9C-4043-40DF-94D9-8ED274CEEB5E}" type="presOf" srcId="{E5F0E0E8-6C2A-4352-86CA-C53082090628}" destId="{EDD79853-EC29-4696-A530-2D1790B45254}" srcOrd="0" destOrd="0" presId="urn:microsoft.com/office/officeart/2005/8/layout/list1"/>
    <dgm:cxn modelId="{2991A56A-5910-4E3B-87AC-BA5CDDD3AF13}" type="presOf" srcId="{CE0031D2-5E9F-43C4-81F5-92F6D7262DB2}" destId="{01EF2072-3CF3-4F86-BE07-5347571CAC5C}" srcOrd="0" destOrd="0" presId="urn:microsoft.com/office/officeart/2005/8/layout/list1"/>
    <dgm:cxn modelId="{9260A2A2-B5D9-425D-B124-4DEB69F7D11A}" srcId="{F320CE85-0D2F-4483-B5A2-5F9D842A8D29}" destId="{7123AA27-6EFE-4D2C-955D-2676AAB8AEBE}" srcOrd="1" destOrd="0" parTransId="{DAA745B2-C291-4CCC-ABC7-1A80483E1254}" sibTransId="{D01DC70A-AB42-43A6-83CA-DEE2EB197385}"/>
    <dgm:cxn modelId="{EC4623A0-8A6C-49B9-95BE-849FE255411D}" type="presOf" srcId="{7123AA27-6EFE-4D2C-955D-2676AAB8AEBE}" destId="{B32A522D-4B57-4D48-AD3F-A26F38177AC5}" srcOrd="1" destOrd="0" presId="urn:microsoft.com/office/officeart/2005/8/layout/list1"/>
    <dgm:cxn modelId="{D2570F2D-A6F2-4CB4-A085-42CFB08CFD75}" type="presOf" srcId="{CE0031D2-5E9F-43C4-81F5-92F6D7262DB2}" destId="{3FD3F5EC-1DC8-45FF-BD29-6E02AD1AB47A}" srcOrd="1" destOrd="0" presId="urn:microsoft.com/office/officeart/2005/8/layout/list1"/>
    <dgm:cxn modelId="{4ECD85B6-E766-459D-B5AD-F0C801B7C851}" srcId="{F320CE85-0D2F-4483-B5A2-5F9D842A8D29}" destId="{7E95907C-7260-4548-ACB3-3FE7955A5F55}" srcOrd="3" destOrd="0" parTransId="{E3976CC4-0F29-481D-90CC-43D2C11B730F}" sibTransId="{38B16324-CC62-46D4-8448-3F3E8A4F1622}"/>
    <dgm:cxn modelId="{9777191C-4DBB-4AA5-991A-649ABAACA373}" type="presOf" srcId="{E5F0E0E8-6C2A-4352-86CA-C53082090628}" destId="{5E7FC324-C0C9-48FB-9F39-DA103E835F4C}" srcOrd="1" destOrd="0" presId="urn:microsoft.com/office/officeart/2005/8/layout/list1"/>
    <dgm:cxn modelId="{6A735960-162B-41B0-8338-0CB59C66B156}" type="presOf" srcId="{F320CE85-0D2F-4483-B5A2-5F9D842A8D29}" destId="{46C61E54-9F6D-4C43-A040-290AD63B2F76}" srcOrd="0" destOrd="0" presId="urn:microsoft.com/office/officeart/2005/8/layout/list1"/>
    <dgm:cxn modelId="{B2485A83-66BD-4BAE-9C67-EF403A8823B8}" type="presOf" srcId="{7E95907C-7260-4548-ACB3-3FE7955A5F55}" destId="{D0C688F3-A835-43AF-8764-B231B948E1BB}" srcOrd="0" destOrd="0" presId="urn:microsoft.com/office/officeart/2005/8/layout/list1"/>
    <dgm:cxn modelId="{E9D711AD-0655-4479-B58D-B1174BF46E4D}" srcId="{F320CE85-0D2F-4483-B5A2-5F9D842A8D29}" destId="{CE0031D2-5E9F-43C4-81F5-92F6D7262DB2}" srcOrd="4" destOrd="0" parTransId="{C139F4B2-305D-4344-AD3C-FE32F74E9BFA}" sibTransId="{40D9473E-94DD-4D7D-9A7D-5345FD8ADAB5}"/>
    <dgm:cxn modelId="{DAB22964-55C5-42D9-8CA2-4FB62DD45808}" type="presOf" srcId="{7123AA27-6EFE-4D2C-955D-2676AAB8AEBE}" destId="{71B3FE7D-770B-41B3-ADEF-2D1181ABF975}" srcOrd="0" destOrd="0" presId="urn:microsoft.com/office/officeart/2005/8/layout/list1"/>
    <dgm:cxn modelId="{17222AC7-F862-4465-B063-7C18926C1803}" srcId="{F320CE85-0D2F-4483-B5A2-5F9D842A8D29}" destId="{37C20A7B-1852-420A-9E36-CBA451D7D3C6}" srcOrd="2" destOrd="0" parTransId="{2777A6C2-0F8F-4294-8E7A-EFEAF99B8EC9}" sibTransId="{977020CA-1893-4570-AF14-1AA62F0ED509}"/>
    <dgm:cxn modelId="{4FE2266D-FF86-4473-AAA9-77037C8A9C9A}" type="presOf" srcId="{37C20A7B-1852-420A-9E36-CBA451D7D3C6}" destId="{7B3B74BC-9D63-4F18-AF01-93A8027830F8}" srcOrd="1" destOrd="0" presId="urn:microsoft.com/office/officeart/2005/8/layout/list1"/>
    <dgm:cxn modelId="{3427804C-6C7F-455C-A732-C8A8EBF55AC5}" srcId="{F320CE85-0D2F-4483-B5A2-5F9D842A8D29}" destId="{E5F0E0E8-6C2A-4352-86CA-C53082090628}" srcOrd="0" destOrd="0" parTransId="{3ACFD854-EE38-4FB7-BC2E-9AF27812435B}" sibTransId="{6A55AD6D-D2FA-4EE5-833C-7003BC113461}"/>
    <dgm:cxn modelId="{87F70F82-4306-48F9-B2C2-35D4C2E4F73E}" type="presOf" srcId="{37C20A7B-1852-420A-9E36-CBA451D7D3C6}" destId="{6FA4E405-DD18-4363-9E4B-3FEB40FB4BF2}" srcOrd="0" destOrd="0" presId="urn:microsoft.com/office/officeart/2005/8/layout/list1"/>
    <dgm:cxn modelId="{35D9872E-9E31-4915-B850-88643AE40B0A}" type="presParOf" srcId="{46C61E54-9F6D-4C43-A040-290AD63B2F76}" destId="{5A112BE7-3DE5-431F-8F24-54C4C4F816E2}" srcOrd="0" destOrd="0" presId="urn:microsoft.com/office/officeart/2005/8/layout/list1"/>
    <dgm:cxn modelId="{E64368BE-FFD4-48FD-9778-A6934EA96D7F}" type="presParOf" srcId="{5A112BE7-3DE5-431F-8F24-54C4C4F816E2}" destId="{EDD79853-EC29-4696-A530-2D1790B45254}" srcOrd="0" destOrd="0" presId="urn:microsoft.com/office/officeart/2005/8/layout/list1"/>
    <dgm:cxn modelId="{33D9FE87-C457-4B31-BECF-8981CDE0ED9D}" type="presParOf" srcId="{5A112BE7-3DE5-431F-8F24-54C4C4F816E2}" destId="{5E7FC324-C0C9-48FB-9F39-DA103E835F4C}" srcOrd="1" destOrd="0" presId="urn:microsoft.com/office/officeart/2005/8/layout/list1"/>
    <dgm:cxn modelId="{05A51BAC-17B6-4881-88B5-948848F7EC22}" type="presParOf" srcId="{46C61E54-9F6D-4C43-A040-290AD63B2F76}" destId="{C3B2E8D4-9E5F-42BA-BAE0-E81961EA1B0C}" srcOrd="1" destOrd="0" presId="urn:microsoft.com/office/officeart/2005/8/layout/list1"/>
    <dgm:cxn modelId="{178F7C28-00E9-46B3-9CF8-F40124938169}" type="presParOf" srcId="{46C61E54-9F6D-4C43-A040-290AD63B2F76}" destId="{7043D9B2-5B97-4C4D-8BAD-E516EC33EBDA}" srcOrd="2" destOrd="0" presId="urn:microsoft.com/office/officeart/2005/8/layout/list1"/>
    <dgm:cxn modelId="{D01FC64D-62E7-46C9-9CC9-34A0B3A1ABA2}" type="presParOf" srcId="{46C61E54-9F6D-4C43-A040-290AD63B2F76}" destId="{B896BB8D-BFB3-4FB1-9A48-2DB20C2A1555}" srcOrd="3" destOrd="0" presId="urn:microsoft.com/office/officeart/2005/8/layout/list1"/>
    <dgm:cxn modelId="{6DFB6341-40CD-4BAC-90D1-D75018B98EA8}" type="presParOf" srcId="{46C61E54-9F6D-4C43-A040-290AD63B2F76}" destId="{B828C35F-9E06-46BF-BCB1-78E8320062B4}" srcOrd="4" destOrd="0" presId="urn:microsoft.com/office/officeart/2005/8/layout/list1"/>
    <dgm:cxn modelId="{25AAAD02-356F-4957-AC39-46A50E014BB1}" type="presParOf" srcId="{B828C35F-9E06-46BF-BCB1-78E8320062B4}" destId="{71B3FE7D-770B-41B3-ADEF-2D1181ABF975}" srcOrd="0" destOrd="0" presId="urn:microsoft.com/office/officeart/2005/8/layout/list1"/>
    <dgm:cxn modelId="{A2501A9B-984D-4D5E-A6BF-3EA381B7D471}" type="presParOf" srcId="{B828C35F-9E06-46BF-BCB1-78E8320062B4}" destId="{B32A522D-4B57-4D48-AD3F-A26F38177AC5}" srcOrd="1" destOrd="0" presId="urn:microsoft.com/office/officeart/2005/8/layout/list1"/>
    <dgm:cxn modelId="{AC7C15FC-426A-4448-9F96-695E1ABA2C8F}" type="presParOf" srcId="{46C61E54-9F6D-4C43-A040-290AD63B2F76}" destId="{E7BEC6BA-6E56-4C29-AD31-1D56D6B8A0B1}" srcOrd="5" destOrd="0" presId="urn:microsoft.com/office/officeart/2005/8/layout/list1"/>
    <dgm:cxn modelId="{DD9F06C9-1BCF-40BD-9090-C75E33881484}" type="presParOf" srcId="{46C61E54-9F6D-4C43-A040-290AD63B2F76}" destId="{B57CBE3D-84B4-4679-96AC-95460040E023}" srcOrd="6" destOrd="0" presId="urn:microsoft.com/office/officeart/2005/8/layout/list1"/>
    <dgm:cxn modelId="{785F7E9E-1D45-46D0-A5DF-22BA58528336}" type="presParOf" srcId="{46C61E54-9F6D-4C43-A040-290AD63B2F76}" destId="{DD39D354-326C-4C6D-A90E-1CFE60421D51}" srcOrd="7" destOrd="0" presId="urn:microsoft.com/office/officeart/2005/8/layout/list1"/>
    <dgm:cxn modelId="{2799656D-A1FF-4017-AADC-D037FFB9826D}" type="presParOf" srcId="{46C61E54-9F6D-4C43-A040-290AD63B2F76}" destId="{040FB9CD-8F47-4146-8341-304C3E048FA2}" srcOrd="8" destOrd="0" presId="urn:microsoft.com/office/officeart/2005/8/layout/list1"/>
    <dgm:cxn modelId="{4422F0E0-C079-4724-B026-38737F2321AF}" type="presParOf" srcId="{040FB9CD-8F47-4146-8341-304C3E048FA2}" destId="{6FA4E405-DD18-4363-9E4B-3FEB40FB4BF2}" srcOrd="0" destOrd="0" presId="urn:microsoft.com/office/officeart/2005/8/layout/list1"/>
    <dgm:cxn modelId="{CC14C998-BAC6-4ABC-B562-2977169EEF54}" type="presParOf" srcId="{040FB9CD-8F47-4146-8341-304C3E048FA2}" destId="{7B3B74BC-9D63-4F18-AF01-93A8027830F8}" srcOrd="1" destOrd="0" presId="urn:microsoft.com/office/officeart/2005/8/layout/list1"/>
    <dgm:cxn modelId="{DF2747BB-C071-493F-93A5-77025BF66E9E}" type="presParOf" srcId="{46C61E54-9F6D-4C43-A040-290AD63B2F76}" destId="{4EEF27E1-7A9E-4B61-BF77-3AFB6659996A}" srcOrd="9" destOrd="0" presId="urn:microsoft.com/office/officeart/2005/8/layout/list1"/>
    <dgm:cxn modelId="{9E0BD554-0BFB-4304-9BBC-3FB55EC65A4A}" type="presParOf" srcId="{46C61E54-9F6D-4C43-A040-290AD63B2F76}" destId="{36EE511E-1944-45F2-BC32-CCB82A6DE384}" srcOrd="10" destOrd="0" presId="urn:microsoft.com/office/officeart/2005/8/layout/list1"/>
    <dgm:cxn modelId="{B527E245-D656-4CEB-BD18-3528A3287F0E}" type="presParOf" srcId="{46C61E54-9F6D-4C43-A040-290AD63B2F76}" destId="{34019999-2A43-4C74-B34A-DFAAFCD0104A}" srcOrd="11" destOrd="0" presId="urn:microsoft.com/office/officeart/2005/8/layout/list1"/>
    <dgm:cxn modelId="{601713C3-2F11-4C34-9FD5-185BE0FBA58B}" type="presParOf" srcId="{46C61E54-9F6D-4C43-A040-290AD63B2F76}" destId="{B37E45B2-211B-4115-B246-ADF1BBE6B08F}" srcOrd="12" destOrd="0" presId="urn:microsoft.com/office/officeart/2005/8/layout/list1"/>
    <dgm:cxn modelId="{D0A8C744-7326-49D3-857D-E8578E995E34}" type="presParOf" srcId="{B37E45B2-211B-4115-B246-ADF1BBE6B08F}" destId="{D0C688F3-A835-43AF-8764-B231B948E1BB}" srcOrd="0" destOrd="0" presId="urn:microsoft.com/office/officeart/2005/8/layout/list1"/>
    <dgm:cxn modelId="{ED512FDC-561B-4868-94EE-571AD8B14157}" type="presParOf" srcId="{B37E45B2-211B-4115-B246-ADF1BBE6B08F}" destId="{5E47947E-44BD-4AA1-A63D-2175B7EFD843}" srcOrd="1" destOrd="0" presId="urn:microsoft.com/office/officeart/2005/8/layout/list1"/>
    <dgm:cxn modelId="{4B6CFE3D-E8CC-4A42-92E8-DFC96D5078C5}" type="presParOf" srcId="{46C61E54-9F6D-4C43-A040-290AD63B2F76}" destId="{61988E2F-2B5D-4F43-BF40-E6344BE10F2A}" srcOrd="13" destOrd="0" presId="urn:microsoft.com/office/officeart/2005/8/layout/list1"/>
    <dgm:cxn modelId="{7D585DA2-59F4-4DB5-942E-2018EB4B9A7C}" type="presParOf" srcId="{46C61E54-9F6D-4C43-A040-290AD63B2F76}" destId="{917FC63B-7B17-4008-B3EA-295DC03BB589}" srcOrd="14" destOrd="0" presId="urn:microsoft.com/office/officeart/2005/8/layout/list1"/>
    <dgm:cxn modelId="{58BB619E-1F09-48E0-B0D4-859C3688E061}" type="presParOf" srcId="{46C61E54-9F6D-4C43-A040-290AD63B2F76}" destId="{99D5811F-0928-49FE-AEA1-F7297B70D56D}" srcOrd="15" destOrd="0" presId="urn:microsoft.com/office/officeart/2005/8/layout/list1"/>
    <dgm:cxn modelId="{80B4CFDA-ED0C-48A8-AC06-349008D8227B}" type="presParOf" srcId="{46C61E54-9F6D-4C43-A040-290AD63B2F76}" destId="{0B05D579-56A6-4F9B-AD08-888F2FB8FC42}" srcOrd="16" destOrd="0" presId="urn:microsoft.com/office/officeart/2005/8/layout/list1"/>
    <dgm:cxn modelId="{016CE66E-D37C-4ABD-98C0-2DED9EE1C87E}" type="presParOf" srcId="{0B05D579-56A6-4F9B-AD08-888F2FB8FC42}" destId="{01EF2072-3CF3-4F86-BE07-5347571CAC5C}" srcOrd="0" destOrd="0" presId="urn:microsoft.com/office/officeart/2005/8/layout/list1"/>
    <dgm:cxn modelId="{A22EB38A-24D3-46F1-9BA6-4D9A87C610F6}" type="presParOf" srcId="{0B05D579-56A6-4F9B-AD08-888F2FB8FC42}" destId="{3FD3F5EC-1DC8-45FF-BD29-6E02AD1AB47A}" srcOrd="1" destOrd="0" presId="urn:microsoft.com/office/officeart/2005/8/layout/list1"/>
    <dgm:cxn modelId="{929AEA23-5491-4476-BD42-05941CF8530B}" type="presParOf" srcId="{46C61E54-9F6D-4C43-A040-290AD63B2F76}" destId="{3416DDE2-85BF-40D8-A5CE-FFB4FEED5F5A}" srcOrd="17" destOrd="0" presId="urn:microsoft.com/office/officeart/2005/8/layout/list1"/>
    <dgm:cxn modelId="{711CB0D6-58F3-4392-8647-8C6E94CE1110}" type="presParOf" srcId="{46C61E54-9F6D-4C43-A040-290AD63B2F76}" destId="{24D91476-5ADA-4572-B222-30572185EBF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20CE85-0D2F-4483-B5A2-5F9D842A8D2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E5F0E0E8-6C2A-4352-86CA-C53082090628}">
      <dgm:prSet phldrT="[文本]"/>
      <dgm:spPr/>
      <dgm:t>
        <a:bodyPr/>
        <a:lstStyle/>
        <a:p>
          <a:r>
            <a:rPr lang="zh-CN" altLang="en-US" b="0" dirty="0" smtClean="0">
              <a:solidFill>
                <a:schemeClr val="bg1"/>
              </a:solidFill>
            </a:rPr>
            <a:t>选题背景与意义</a:t>
          </a:r>
          <a:endParaRPr lang="zh-CN" altLang="en-US" b="0" dirty="0">
            <a:solidFill>
              <a:schemeClr val="bg1"/>
            </a:solidFill>
          </a:endParaRPr>
        </a:p>
      </dgm:t>
    </dgm:pt>
    <dgm:pt modelId="{3ACFD854-EE38-4FB7-BC2E-9AF27812435B}" type="parTrans" cxnId="{3427804C-6C7F-455C-A732-C8A8EBF55AC5}">
      <dgm:prSet/>
      <dgm:spPr/>
      <dgm:t>
        <a:bodyPr/>
        <a:lstStyle/>
        <a:p>
          <a:endParaRPr lang="zh-CN" altLang="en-US"/>
        </a:p>
      </dgm:t>
    </dgm:pt>
    <dgm:pt modelId="{6A55AD6D-D2FA-4EE5-833C-7003BC113461}" type="sibTrans" cxnId="{3427804C-6C7F-455C-A732-C8A8EBF55AC5}">
      <dgm:prSet/>
      <dgm:spPr/>
      <dgm:t>
        <a:bodyPr/>
        <a:lstStyle/>
        <a:p>
          <a:endParaRPr lang="zh-CN" altLang="en-US"/>
        </a:p>
      </dgm:t>
    </dgm:pt>
    <dgm:pt modelId="{7123AA27-6EFE-4D2C-955D-2676AAB8AEBE}">
      <dgm:prSet phldrT="[文本]"/>
      <dgm:spPr/>
      <dgm:t>
        <a:bodyPr/>
        <a:lstStyle/>
        <a:p>
          <a:r>
            <a:rPr lang="zh-CN" altLang="en-US" b="0" dirty="0" smtClean="0"/>
            <a:t>本学科领域发展现状</a:t>
          </a:r>
          <a:endParaRPr lang="zh-CN" altLang="en-US" b="0" dirty="0"/>
        </a:p>
      </dgm:t>
    </dgm:pt>
    <dgm:pt modelId="{DAA745B2-C291-4CCC-ABC7-1A80483E1254}" type="parTrans" cxnId="{9260A2A2-B5D9-425D-B124-4DEB69F7D11A}">
      <dgm:prSet/>
      <dgm:spPr/>
      <dgm:t>
        <a:bodyPr/>
        <a:lstStyle/>
        <a:p>
          <a:endParaRPr lang="zh-CN" altLang="en-US"/>
        </a:p>
      </dgm:t>
    </dgm:pt>
    <dgm:pt modelId="{D01DC70A-AB42-43A6-83CA-DEE2EB197385}" type="sibTrans" cxnId="{9260A2A2-B5D9-425D-B124-4DEB69F7D11A}">
      <dgm:prSet/>
      <dgm:spPr/>
      <dgm:t>
        <a:bodyPr/>
        <a:lstStyle/>
        <a:p>
          <a:endParaRPr lang="zh-CN" altLang="en-US"/>
        </a:p>
      </dgm:t>
    </dgm:pt>
    <dgm:pt modelId="{37C20A7B-1852-420A-9E36-CBA451D7D3C6}">
      <dgm:prSet phldrT="[文本]"/>
      <dgm:spPr/>
      <dgm:t>
        <a:bodyPr/>
        <a:lstStyle/>
        <a:p>
          <a:r>
            <a:rPr lang="zh-CN" altLang="en-US" b="0" dirty="0" smtClean="0"/>
            <a:t>主要研究内容和预期目标</a:t>
          </a:r>
          <a:endParaRPr lang="zh-CN" altLang="en-US" b="0" dirty="0"/>
        </a:p>
      </dgm:t>
    </dgm:pt>
    <dgm:pt modelId="{2777A6C2-0F8F-4294-8E7A-EFEAF99B8EC9}" type="parTrans" cxnId="{17222AC7-F862-4465-B063-7C18926C1803}">
      <dgm:prSet/>
      <dgm:spPr/>
      <dgm:t>
        <a:bodyPr/>
        <a:lstStyle/>
        <a:p>
          <a:endParaRPr lang="zh-CN" altLang="en-US"/>
        </a:p>
      </dgm:t>
    </dgm:pt>
    <dgm:pt modelId="{977020CA-1893-4570-AF14-1AA62F0ED509}" type="sibTrans" cxnId="{17222AC7-F862-4465-B063-7C18926C1803}">
      <dgm:prSet/>
      <dgm:spPr/>
      <dgm:t>
        <a:bodyPr/>
        <a:lstStyle/>
        <a:p>
          <a:endParaRPr lang="zh-CN" altLang="en-US"/>
        </a:p>
      </dgm:t>
    </dgm:pt>
    <dgm:pt modelId="{7E95907C-7260-4548-ACB3-3FE7955A5F55}">
      <dgm:prSet phldrT="[文本]"/>
      <dgm:spPr/>
      <dgm:t>
        <a:bodyPr/>
        <a:lstStyle/>
        <a:p>
          <a:r>
            <a:rPr lang="zh-CN" altLang="en-US" b="0" dirty="0" smtClean="0"/>
            <a:t>拟采用的研究方法和技术路线</a:t>
          </a:r>
          <a:endParaRPr lang="zh-CN" altLang="en-US" b="0" dirty="0"/>
        </a:p>
      </dgm:t>
    </dgm:pt>
    <dgm:pt modelId="{E3976CC4-0F29-481D-90CC-43D2C11B730F}" type="parTrans" cxnId="{4ECD85B6-E766-459D-B5AD-F0C801B7C851}">
      <dgm:prSet/>
      <dgm:spPr/>
      <dgm:t>
        <a:bodyPr/>
        <a:lstStyle/>
        <a:p>
          <a:endParaRPr lang="zh-CN" altLang="en-US"/>
        </a:p>
      </dgm:t>
    </dgm:pt>
    <dgm:pt modelId="{38B16324-CC62-46D4-8448-3F3E8A4F1622}" type="sibTrans" cxnId="{4ECD85B6-E766-459D-B5AD-F0C801B7C851}">
      <dgm:prSet/>
      <dgm:spPr/>
      <dgm:t>
        <a:bodyPr/>
        <a:lstStyle/>
        <a:p>
          <a:endParaRPr lang="zh-CN" altLang="en-US"/>
        </a:p>
      </dgm:t>
    </dgm:pt>
    <dgm:pt modelId="{CE0031D2-5E9F-43C4-81F5-92F6D7262DB2}">
      <dgm:prSet phldrT="[文本]"/>
      <dgm:spPr/>
      <dgm:t>
        <a:bodyPr/>
        <a:lstStyle/>
        <a:p>
          <a:r>
            <a:rPr lang="zh-CN" altLang="en-US" b="1" dirty="0" smtClean="0">
              <a:solidFill>
                <a:schemeClr val="tx1"/>
              </a:solidFill>
            </a:rPr>
            <a:t>研究计划和工作安排</a:t>
          </a:r>
          <a:endParaRPr lang="zh-CN" altLang="en-US" b="1" dirty="0">
            <a:solidFill>
              <a:schemeClr val="tx1"/>
            </a:solidFill>
          </a:endParaRPr>
        </a:p>
      </dgm:t>
    </dgm:pt>
    <dgm:pt modelId="{C139F4B2-305D-4344-AD3C-FE32F74E9BFA}" type="parTrans" cxnId="{E9D711AD-0655-4479-B58D-B1174BF46E4D}">
      <dgm:prSet/>
      <dgm:spPr/>
      <dgm:t>
        <a:bodyPr/>
        <a:lstStyle/>
        <a:p>
          <a:endParaRPr lang="zh-CN" altLang="en-US"/>
        </a:p>
      </dgm:t>
    </dgm:pt>
    <dgm:pt modelId="{40D9473E-94DD-4D7D-9A7D-5345FD8ADAB5}" type="sibTrans" cxnId="{E9D711AD-0655-4479-B58D-B1174BF46E4D}">
      <dgm:prSet/>
      <dgm:spPr/>
      <dgm:t>
        <a:bodyPr/>
        <a:lstStyle/>
        <a:p>
          <a:endParaRPr lang="zh-CN" altLang="en-US"/>
        </a:p>
      </dgm:t>
    </dgm:pt>
    <dgm:pt modelId="{46C61E54-9F6D-4C43-A040-290AD63B2F76}" type="pres">
      <dgm:prSet presAssocID="{F320CE85-0D2F-4483-B5A2-5F9D842A8D29}" presName="linear" presStyleCnt="0">
        <dgm:presLayoutVars>
          <dgm:dir/>
          <dgm:animLvl val="lvl"/>
          <dgm:resizeHandles val="exact"/>
        </dgm:presLayoutVars>
      </dgm:prSet>
      <dgm:spPr/>
      <dgm:t>
        <a:bodyPr/>
        <a:lstStyle/>
        <a:p>
          <a:endParaRPr lang="zh-CN" altLang="en-US"/>
        </a:p>
      </dgm:t>
    </dgm:pt>
    <dgm:pt modelId="{5A112BE7-3DE5-431F-8F24-54C4C4F816E2}" type="pres">
      <dgm:prSet presAssocID="{E5F0E0E8-6C2A-4352-86CA-C53082090628}" presName="parentLin" presStyleCnt="0"/>
      <dgm:spPr/>
    </dgm:pt>
    <dgm:pt modelId="{EDD79853-EC29-4696-A530-2D1790B45254}" type="pres">
      <dgm:prSet presAssocID="{E5F0E0E8-6C2A-4352-86CA-C53082090628}" presName="parentLeftMargin" presStyleLbl="node1" presStyleIdx="0" presStyleCnt="5"/>
      <dgm:spPr/>
      <dgm:t>
        <a:bodyPr/>
        <a:lstStyle/>
        <a:p>
          <a:endParaRPr lang="zh-CN" altLang="en-US"/>
        </a:p>
      </dgm:t>
    </dgm:pt>
    <dgm:pt modelId="{5E7FC324-C0C9-48FB-9F39-DA103E835F4C}" type="pres">
      <dgm:prSet presAssocID="{E5F0E0E8-6C2A-4352-86CA-C53082090628}" presName="parentText" presStyleLbl="node1" presStyleIdx="0" presStyleCnt="5">
        <dgm:presLayoutVars>
          <dgm:chMax val="0"/>
          <dgm:bulletEnabled val="1"/>
        </dgm:presLayoutVars>
      </dgm:prSet>
      <dgm:spPr/>
      <dgm:t>
        <a:bodyPr/>
        <a:lstStyle/>
        <a:p>
          <a:endParaRPr lang="zh-CN" altLang="en-US"/>
        </a:p>
      </dgm:t>
    </dgm:pt>
    <dgm:pt modelId="{C3B2E8D4-9E5F-42BA-BAE0-E81961EA1B0C}" type="pres">
      <dgm:prSet presAssocID="{E5F0E0E8-6C2A-4352-86CA-C53082090628}" presName="negativeSpace" presStyleCnt="0"/>
      <dgm:spPr/>
    </dgm:pt>
    <dgm:pt modelId="{7043D9B2-5B97-4C4D-8BAD-E516EC33EBDA}" type="pres">
      <dgm:prSet presAssocID="{E5F0E0E8-6C2A-4352-86CA-C53082090628}" presName="childText" presStyleLbl="conFgAcc1" presStyleIdx="0" presStyleCnt="5">
        <dgm:presLayoutVars>
          <dgm:bulletEnabled val="1"/>
        </dgm:presLayoutVars>
      </dgm:prSet>
      <dgm:spPr/>
    </dgm:pt>
    <dgm:pt modelId="{B896BB8D-BFB3-4FB1-9A48-2DB20C2A1555}" type="pres">
      <dgm:prSet presAssocID="{6A55AD6D-D2FA-4EE5-833C-7003BC113461}" presName="spaceBetweenRectangles" presStyleCnt="0"/>
      <dgm:spPr/>
    </dgm:pt>
    <dgm:pt modelId="{B828C35F-9E06-46BF-BCB1-78E8320062B4}" type="pres">
      <dgm:prSet presAssocID="{7123AA27-6EFE-4D2C-955D-2676AAB8AEBE}" presName="parentLin" presStyleCnt="0"/>
      <dgm:spPr/>
    </dgm:pt>
    <dgm:pt modelId="{71B3FE7D-770B-41B3-ADEF-2D1181ABF975}" type="pres">
      <dgm:prSet presAssocID="{7123AA27-6EFE-4D2C-955D-2676AAB8AEBE}" presName="parentLeftMargin" presStyleLbl="node1" presStyleIdx="0" presStyleCnt="5"/>
      <dgm:spPr/>
      <dgm:t>
        <a:bodyPr/>
        <a:lstStyle/>
        <a:p>
          <a:endParaRPr lang="zh-CN" altLang="en-US"/>
        </a:p>
      </dgm:t>
    </dgm:pt>
    <dgm:pt modelId="{B32A522D-4B57-4D48-AD3F-A26F38177AC5}" type="pres">
      <dgm:prSet presAssocID="{7123AA27-6EFE-4D2C-955D-2676AAB8AEBE}" presName="parentText" presStyleLbl="node1" presStyleIdx="1" presStyleCnt="5">
        <dgm:presLayoutVars>
          <dgm:chMax val="0"/>
          <dgm:bulletEnabled val="1"/>
        </dgm:presLayoutVars>
      </dgm:prSet>
      <dgm:spPr/>
      <dgm:t>
        <a:bodyPr/>
        <a:lstStyle/>
        <a:p>
          <a:endParaRPr lang="zh-CN" altLang="en-US"/>
        </a:p>
      </dgm:t>
    </dgm:pt>
    <dgm:pt modelId="{E7BEC6BA-6E56-4C29-AD31-1D56D6B8A0B1}" type="pres">
      <dgm:prSet presAssocID="{7123AA27-6EFE-4D2C-955D-2676AAB8AEBE}" presName="negativeSpace" presStyleCnt="0"/>
      <dgm:spPr/>
    </dgm:pt>
    <dgm:pt modelId="{B57CBE3D-84B4-4679-96AC-95460040E023}" type="pres">
      <dgm:prSet presAssocID="{7123AA27-6EFE-4D2C-955D-2676AAB8AEBE}" presName="childText" presStyleLbl="conFgAcc1" presStyleIdx="1" presStyleCnt="5">
        <dgm:presLayoutVars>
          <dgm:bulletEnabled val="1"/>
        </dgm:presLayoutVars>
      </dgm:prSet>
      <dgm:spPr/>
    </dgm:pt>
    <dgm:pt modelId="{DD39D354-326C-4C6D-A90E-1CFE60421D51}" type="pres">
      <dgm:prSet presAssocID="{D01DC70A-AB42-43A6-83CA-DEE2EB197385}" presName="spaceBetweenRectangles" presStyleCnt="0"/>
      <dgm:spPr/>
    </dgm:pt>
    <dgm:pt modelId="{040FB9CD-8F47-4146-8341-304C3E048FA2}" type="pres">
      <dgm:prSet presAssocID="{37C20A7B-1852-420A-9E36-CBA451D7D3C6}" presName="parentLin" presStyleCnt="0"/>
      <dgm:spPr/>
    </dgm:pt>
    <dgm:pt modelId="{6FA4E405-DD18-4363-9E4B-3FEB40FB4BF2}" type="pres">
      <dgm:prSet presAssocID="{37C20A7B-1852-420A-9E36-CBA451D7D3C6}" presName="parentLeftMargin" presStyleLbl="node1" presStyleIdx="1" presStyleCnt="5"/>
      <dgm:spPr/>
      <dgm:t>
        <a:bodyPr/>
        <a:lstStyle/>
        <a:p>
          <a:endParaRPr lang="zh-CN" altLang="en-US"/>
        </a:p>
      </dgm:t>
    </dgm:pt>
    <dgm:pt modelId="{7B3B74BC-9D63-4F18-AF01-93A8027830F8}" type="pres">
      <dgm:prSet presAssocID="{37C20A7B-1852-420A-9E36-CBA451D7D3C6}" presName="parentText" presStyleLbl="node1" presStyleIdx="2" presStyleCnt="5">
        <dgm:presLayoutVars>
          <dgm:chMax val="0"/>
          <dgm:bulletEnabled val="1"/>
        </dgm:presLayoutVars>
      </dgm:prSet>
      <dgm:spPr/>
      <dgm:t>
        <a:bodyPr/>
        <a:lstStyle/>
        <a:p>
          <a:endParaRPr lang="zh-CN" altLang="en-US"/>
        </a:p>
      </dgm:t>
    </dgm:pt>
    <dgm:pt modelId="{4EEF27E1-7A9E-4B61-BF77-3AFB6659996A}" type="pres">
      <dgm:prSet presAssocID="{37C20A7B-1852-420A-9E36-CBA451D7D3C6}" presName="negativeSpace" presStyleCnt="0"/>
      <dgm:spPr/>
    </dgm:pt>
    <dgm:pt modelId="{36EE511E-1944-45F2-BC32-CCB82A6DE384}" type="pres">
      <dgm:prSet presAssocID="{37C20A7B-1852-420A-9E36-CBA451D7D3C6}" presName="childText" presStyleLbl="conFgAcc1" presStyleIdx="2" presStyleCnt="5">
        <dgm:presLayoutVars>
          <dgm:bulletEnabled val="1"/>
        </dgm:presLayoutVars>
      </dgm:prSet>
      <dgm:spPr/>
    </dgm:pt>
    <dgm:pt modelId="{34019999-2A43-4C74-B34A-DFAAFCD0104A}" type="pres">
      <dgm:prSet presAssocID="{977020CA-1893-4570-AF14-1AA62F0ED509}" presName="spaceBetweenRectangles" presStyleCnt="0"/>
      <dgm:spPr/>
    </dgm:pt>
    <dgm:pt modelId="{B37E45B2-211B-4115-B246-ADF1BBE6B08F}" type="pres">
      <dgm:prSet presAssocID="{7E95907C-7260-4548-ACB3-3FE7955A5F55}" presName="parentLin" presStyleCnt="0"/>
      <dgm:spPr/>
    </dgm:pt>
    <dgm:pt modelId="{D0C688F3-A835-43AF-8764-B231B948E1BB}" type="pres">
      <dgm:prSet presAssocID="{7E95907C-7260-4548-ACB3-3FE7955A5F55}" presName="parentLeftMargin" presStyleLbl="node1" presStyleIdx="2" presStyleCnt="5"/>
      <dgm:spPr/>
      <dgm:t>
        <a:bodyPr/>
        <a:lstStyle/>
        <a:p>
          <a:endParaRPr lang="zh-CN" altLang="en-US"/>
        </a:p>
      </dgm:t>
    </dgm:pt>
    <dgm:pt modelId="{5E47947E-44BD-4AA1-A63D-2175B7EFD843}" type="pres">
      <dgm:prSet presAssocID="{7E95907C-7260-4548-ACB3-3FE7955A5F55}" presName="parentText" presStyleLbl="node1" presStyleIdx="3" presStyleCnt="5">
        <dgm:presLayoutVars>
          <dgm:chMax val="0"/>
          <dgm:bulletEnabled val="1"/>
        </dgm:presLayoutVars>
      </dgm:prSet>
      <dgm:spPr/>
      <dgm:t>
        <a:bodyPr/>
        <a:lstStyle/>
        <a:p>
          <a:endParaRPr lang="zh-CN" altLang="en-US"/>
        </a:p>
      </dgm:t>
    </dgm:pt>
    <dgm:pt modelId="{61988E2F-2B5D-4F43-BF40-E6344BE10F2A}" type="pres">
      <dgm:prSet presAssocID="{7E95907C-7260-4548-ACB3-3FE7955A5F55}" presName="negativeSpace" presStyleCnt="0"/>
      <dgm:spPr/>
    </dgm:pt>
    <dgm:pt modelId="{917FC63B-7B17-4008-B3EA-295DC03BB589}" type="pres">
      <dgm:prSet presAssocID="{7E95907C-7260-4548-ACB3-3FE7955A5F55}" presName="childText" presStyleLbl="conFgAcc1" presStyleIdx="3" presStyleCnt="5">
        <dgm:presLayoutVars>
          <dgm:bulletEnabled val="1"/>
        </dgm:presLayoutVars>
      </dgm:prSet>
      <dgm:spPr/>
    </dgm:pt>
    <dgm:pt modelId="{99D5811F-0928-49FE-AEA1-F7297B70D56D}" type="pres">
      <dgm:prSet presAssocID="{38B16324-CC62-46D4-8448-3F3E8A4F1622}" presName="spaceBetweenRectangles" presStyleCnt="0"/>
      <dgm:spPr/>
    </dgm:pt>
    <dgm:pt modelId="{0B05D579-56A6-4F9B-AD08-888F2FB8FC42}" type="pres">
      <dgm:prSet presAssocID="{CE0031D2-5E9F-43C4-81F5-92F6D7262DB2}" presName="parentLin" presStyleCnt="0"/>
      <dgm:spPr/>
    </dgm:pt>
    <dgm:pt modelId="{01EF2072-3CF3-4F86-BE07-5347571CAC5C}" type="pres">
      <dgm:prSet presAssocID="{CE0031D2-5E9F-43C4-81F5-92F6D7262DB2}" presName="parentLeftMargin" presStyleLbl="node1" presStyleIdx="3" presStyleCnt="5"/>
      <dgm:spPr/>
      <dgm:t>
        <a:bodyPr/>
        <a:lstStyle/>
        <a:p>
          <a:endParaRPr lang="zh-CN" altLang="en-US"/>
        </a:p>
      </dgm:t>
    </dgm:pt>
    <dgm:pt modelId="{3FD3F5EC-1DC8-45FF-BD29-6E02AD1AB47A}" type="pres">
      <dgm:prSet presAssocID="{CE0031D2-5E9F-43C4-81F5-92F6D7262DB2}" presName="parentText" presStyleLbl="node1" presStyleIdx="4" presStyleCnt="5">
        <dgm:presLayoutVars>
          <dgm:chMax val="0"/>
          <dgm:bulletEnabled val="1"/>
        </dgm:presLayoutVars>
      </dgm:prSet>
      <dgm:spPr/>
      <dgm:t>
        <a:bodyPr/>
        <a:lstStyle/>
        <a:p>
          <a:endParaRPr lang="zh-CN" altLang="en-US"/>
        </a:p>
      </dgm:t>
    </dgm:pt>
    <dgm:pt modelId="{3416DDE2-85BF-40D8-A5CE-FFB4FEED5F5A}" type="pres">
      <dgm:prSet presAssocID="{CE0031D2-5E9F-43C4-81F5-92F6D7262DB2}" presName="negativeSpace" presStyleCnt="0"/>
      <dgm:spPr/>
    </dgm:pt>
    <dgm:pt modelId="{24D91476-5ADA-4572-B222-30572185EBF5}" type="pres">
      <dgm:prSet presAssocID="{CE0031D2-5E9F-43C4-81F5-92F6D7262DB2}" presName="childText" presStyleLbl="conFgAcc1" presStyleIdx="4" presStyleCnt="5">
        <dgm:presLayoutVars>
          <dgm:bulletEnabled val="1"/>
        </dgm:presLayoutVars>
      </dgm:prSet>
      <dgm:spPr/>
    </dgm:pt>
  </dgm:ptLst>
  <dgm:cxnLst>
    <dgm:cxn modelId="{17222AC7-F862-4465-B063-7C18926C1803}" srcId="{F320CE85-0D2F-4483-B5A2-5F9D842A8D29}" destId="{37C20A7B-1852-420A-9E36-CBA451D7D3C6}" srcOrd="2" destOrd="0" parTransId="{2777A6C2-0F8F-4294-8E7A-EFEAF99B8EC9}" sibTransId="{977020CA-1893-4570-AF14-1AA62F0ED509}"/>
    <dgm:cxn modelId="{E94FAC17-D7BF-4694-8DDF-1C667D4C59BA}" type="presOf" srcId="{CE0031D2-5E9F-43C4-81F5-92F6D7262DB2}" destId="{3FD3F5EC-1DC8-45FF-BD29-6E02AD1AB47A}" srcOrd="1" destOrd="0" presId="urn:microsoft.com/office/officeart/2005/8/layout/list1"/>
    <dgm:cxn modelId="{0AC657D3-24C2-497F-AC40-76DFFD05944E}" type="presOf" srcId="{37C20A7B-1852-420A-9E36-CBA451D7D3C6}" destId="{7B3B74BC-9D63-4F18-AF01-93A8027830F8}" srcOrd="1" destOrd="0" presId="urn:microsoft.com/office/officeart/2005/8/layout/list1"/>
    <dgm:cxn modelId="{2A2DC273-E299-4E9B-8269-FBBEFD836273}" type="presOf" srcId="{E5F0E0E8-6C2A-4352-86CA-C53082090628}" destId="{5E7FC324-C0C9-48FB-9F39-DA103E835F4C}" srcOrd="1" destOrd="0" presId="urn:microsoft.com/office/officeart/2005/8/layout/list1"/>
    <dgm:cxn modelId="{4ECD85B6-E766-459D-B5AD-F0C801B7C851}" srcId="{F320CE85-0D2F-4483-B5A2-5F9D842A8D29}" destId="{7E95907C-7260-4548-ACB3-3FE7955A5F55}" srcOrd="3" destOrd="0" parTransId="{E3976CC4-0F29-481D-90CC-43D2C11B730F}" sibTransId="{38B16324-CC62-46D4-8448-3F3E8A4F1622}"/>
    <dgm:cxn modelId="{ABBDD07B-61CD-4DA1-BB50-39D993509974}" type="presOf" srcId="{CE0031D2-5E9F-43C4-81F5-92F6D7262DB2}" destId="{01EF2072-3CF3-4F86-BE07-5347571CAC5C}" srcOrd="0" destOrd="0" presId="urn:microsoft.com/office/officeart/2005/8/layout/list1"/>
    <dgm:cxn modelId="{3427804C-6C7F-455C-A732-C8A8EBF55AC5}" srcId="{F320CE85-0D2F-4483-B5A2-5F9D842A8D29}" destId="{E5F0E0E8-6C2A-4352-86CA-C53082090628}" srcOrd="0" destOrd="0" parTransId="{3ACFD854-EE38-4FB7-BC2E-9AF27812435B}" sibTransId="{6A55AD6D-D2FA-4EE5-833C-7003BC113461}"/>
    <dgm:cxn modelId="{4056E5F4-1FBF-4068-930C-AD71FFD53C81}" type="presOf" srcId="{7123AA27-6EFE-4D2C-955D-2676AAB8AEBE}" destId="{71B3FE7D-770B-41B3-ADEF-2D1181ABF975}" srcOrd="0" destOrd="0" presId="urn:microsoft.com/office/officeart/2005/8/layout/list1"/>
    <dgm:cxn modelId="{6DBCE237-B62D-45CF-AF8D-CA6C67F5F06D}" type="presOf" srcId="{37C20A7B-1852-420A-9E36-CBA451D7D3C6}" destId="{6FA4E405-DD18-4363-9E4B-3FEB40FB4BF2}" srcOrd="0" destOrd="0" presId="urn:microsoft.com/office/officeart/2005/8/layout/list1"/>
    <dgm:cxn modelId="{9260A2A2-B5D9-425D-B124-4DEB69F7D11A}" srcId="{F320CE85-0D2F-4483-B5A2-5F9D842A8D29}" destId="{7123AA27-6EFE-4D2C-955D-2676AAB8AEBE}" srcOrd="1" destOrd="0" parTransId="{DAA745B2-C291-4CCC-ABC7-1A80483E1254}" sibTransId="{D01DC70A-AB42-43A6-83CA-DEE2EB197385}"/>
    <dgm:cxn modelId="{E9D711AD-0655-4479-B58D-B1174BF46E4D}" srcId="{F320CE85-0D2F-4483-B5A2-5F9D842A8D29}" destId="{CE0031D2-5E9F-43C4-81F5-92F6D7262DB2}" srcOrd="4" destOrd="0" parTransId="{C139F4B2-305D-4344-AD3C-FE32F74E9BFA}" sibTransId="{40D9473E-94DD-4D7D-9A7D-5345FD8ADAB5}"/>
    <dgm:cxn modelId="{81934A9E-D576-4670-A565-D608657BDDDC}" type="presOf" srcId="{7E95907C-7260-4548-ACB3-3FE7955A5F55}" destId="{D0C688F3-A835-43AF-8764-B231B948E1BB}" srcOrd="0" destOrd="0" presId="urn:microsoft.com/office/officeart/2005/8/layout/list1"/>
    <dgm:cxn modelId="{1B7444EB-803E-4949-A9FD-20F2F2A2381F}" type="presOf" srcId="{7123AA27-6EFE-4D2C-955D-2676AAB8AEBE}" destId="{B32A522D-4B57-4D48-AD3F-A26F38177AC5}" srcOrd="1" destOrd="0" presId="urn:microsoft.com/office/officeart/2005/8/layout/list1"/>
    <dgm:cxn modelId="{8F36ADA9-BF5E-4E55-A175-67D9299C226A}" type="presOf" srcId="{7E95907C-7260-4548-ACB3-3FE7955A5F55}" destId="{5E47947E-44BD-4AA1-A63D-2175B7EFD843}" srcOrd="1" destOrd="0" presId="urn:microsoft.com/office/officeart/2005/8/layout/list1"/>
    <dgm:cxn modelId="{DD40EE13-2B60-49E2-AC4F-B713D22C641F}" type="presOf" srcId="{F320CE85-0D2F-4483-B5A2-5F9D842A8D29}" destId="{46C61E54-9F6D-4C43-A040-290AD63B2F76}" srcOrd="0" destOrd="0" presId="urn:microsoft.com/office/officeart/2005/8/layout/list1"/>
    <dgm:cxn modelId="{A60E2712-B1F7-45E1-A708-DE0FF13DBA9B}" type="presOf" srcId="{E5F0E0E8-6C2A-4352-86CA-C53082090628}" destId="{EDD79853-EC29-4696-A530-2D1790B45254}" srcOrd="0" destOrd="0" presId="urn:microsoft.com/office/officeart/2005/8/layout/list1"/>
    <dgm:cxn modelId="{A10B9162-D3F4-4F45-B6B9-A7C8E0EB947D}" type="presParOf" srcId="{46C61E54-9F6D-4C43-A040-290AD63B2F76}" destId="{5A112BE7-3DE5-431F-8F24-54C4C4F816E2}" srcOrd="0" destOrd="0" presId="urn:microsoft.com/office/officeart/2005/8/layout/list1"/>
    <dgm:cxn modelId="{642310B8-74D8-4376-AC51-86E20B4227FA}" type="presParOf" srcId="{5A112BE7-3DE5-431F-8F24-54C4C4F816E2}" destId="{EDD79853-EC29-4696-A530-2D1790B45254}" srcOrd="0" destOrd="0" presId="urn:microsoft.com/office/officeart/2005/8/layout/list1"/>
    <dgm:cxn modelId="{A4DE2318-95E5-44A4-B485-70B732B576D8}" type="presParOf" srcId="{5A112BE7-3DE5-431F-8F24-54C4C4F816E2}" destId="{5E7FC324-C0C9-48FB-9F39-DA103E835F4C}" srcOrd="1" destOrd="0" presId="urn:microsoft.com/office/officeart/2005/8/layout/list1"/>
    <dgm:cxn modelId="{5044BDF3-CB61-4F7E-B1FA-A712141C50AC}" type="presParOf" srcId="{46C61E54-9F6D-4C43-A040-290AD63B2F76}" destId="{C3B2E8D4-9E5F-42BA-BAE0-E81961EA1B0C}" srcOrd="1" destOrd="0" presId="urn:microsoft.com/office/officeart/2005/8/layout/list1"/>
    <dgm:cxn modelId="{85AF41E1-D165-4DDD-8F60-55C6B60C8FA8}" type="presParOf" srcId="{46C61E54-9F6D-4C43-A040-290AD63B2F76}" destId="{7043D9B2-5B97-4C4D-8BAD-E516EC33EBDA}" srcOrd="2" destOrd="0" presId="urn:microsoft.com/office/officeart/2005/8/layout/list1"/>
    <dgm:cxn modelId="{35BD7CA0-D148-462F-AF3C-1C9E693BF170}" type="presParOf" srcId="{46C61E54-9F6D-4C43-A040-290AD63B2F76}" destId="{B896BB8D-BFB3-4FB1-9A48-2DB20C2A1555}" srcOrd="3" destOrd="0" presId="urn:microsoft.com/office/officeart/2005/8/layout/list1"/>
    <dgm:cxn modelId="{449B87A1-D7B3-4CE5-94C3-CC13B145B513}" type="presParOf" srcId="{46C61E54-9F6D-4C43-A040-290AD63B2F76}" destId="{B828C35F-9E06-46BF-BCB1-78E8320062B4}" srcOrd="4" destOrd="0" presId="urn:microsoft.com/office/officeart/2005/8/layout/list1"/>
    <dgm:cxn modelId="{689E450C-F819-421E-84C3-067FFE7750EA}" type="presParOf" srcId="{B828C35F-9E06-46BF-BCB1-78E8320062B4}" destId="{71B3FE7D-770B-41B3-ADEF-2D1181ABF975}" srcOrd="0" destOrd="0" presId="urn:microsoft.com/office/officeart/2005/8/layout/list1"/>
    <dgm:cxn modelId="{41F1DFF8-E99F-457F-A57F-497D2856CCB4}" type="presParOf" srcId="{B828C35F-9E06-46BF-BCB1-78E8320062B4}" destId="{B32A522D-4B57-4D48-AD3F-A26F38177AC5}" srcOrd="1" destOrd="0" presId="urn:microsoft.com/office/officeart/2005/8/layout/list1"/>
    <dgm:cxn modelId="{3FA21829-24DA-4286-B59A-1DAA0962AE14}" type="presParOf" srcId="{46C61E54-9F6D-4C43-A040-290AD63B2F76}" destId="{E7BEC6BA-6E56-4C29-AD31-1D56D6B8A0B1}" srcOrd="5" destOrd="0" presId="urn:microsoft.com/office/officeart/2005/8/layout/list1"/>
    <dgm:cxn modelId="{1A3B5B8D-D3C8-4ED2-A809-7954FBE9A9C2}" type="presParOf" srcId="{46C61E54-9F6D-4C43-A040-290AD63B2F76}" destId="{B57CBE3D-84B4-4679-96AC-95460040E023}" srcOrd="6" destOrd="0" presId="urn:microsoft.com/office/officeart/2005/8/layout/list1"/>
    <dgm:cxn modelId="{EF89561C-7229-4DD8-AE3A-CA72260374BC}" type="presParOf" srcId="{46C61E54-9F6D-4C43-A040-290AD63B2F76}" destId="{DD39D354-326C-4C6D-A90E-1CFE60421D51}" srcOrd="7" destOrd="0" presId="urn:microsoft.com/office/officeart/2005/8/layout/list1"/>
    <dgm:cxn modelId="{581CBE60-918E-4ADA-A1F0-1E509E6B72C8}" type="presParOf" srcId="{46C61E54-9F6D-4C43-A040-290AD63B2F76}" destId="{040FB9CD-8F47-4146-8341-304C3E048FA2}" srcOrd="8" destOrd="0" presId="urn:microsoft.com/office/officeart/2005/8/layout/list1"/>
    <dgm:cxn modelId="{F2DDEBB7-E29A-4DC4-B952-B789CF02FE46}" type="presParOf" srcId="{040FB9CD-8F47-4146-8341-304C3E048FA2}" destId="{6FA4E405-DD18-4363-9E4B-3FEB40FB4BF2}" srcOrd="0" destOrd="0" presId="urn:microsoft.com/office/officeart/2005/8/layout/list1"/>
    <dgm:cxn modelId="{C8204D62-1C09-4DBE-AAA2-CFEF3A447B22}" type="presParOf" srcId="{040FB9CD-8F47-4146-8341-304C3E048FA2}" destId="{7B3B74BC-9D63-4F18-AF01-93A8027830F8}" srcOrd="1" destOrd="0" presId="urn:microsoft.com/office/officeart/2005/8/layout/list1"/>
    <dgm:cxn modelId="{DBB032AD-4DBC-487A-8085-C767F3C85A51}" type="presParOf" srcId="{46C61E54-9F6D-4C43-A040-290AD63B2F76}" destId="{4EEF27E1-7A9E-4B61-BF77-3AFB6659996A}" srcOrd="9" destOrd="0" presId="urn:microsoft.com/office/officeart/2005/8/layout/list1"/>
    <dgm:cxn modelId="{CAF04488-8E9B-452D-AE14-DB970EF44F28}" type="presParOf" srcId="{46C61E54-9F6D-4C43-A040-290AD63B2F76}" destId="{36EE511E-1944-45F2-BC32-CCB82A6DE384}" srcOrd="10" destOrd="0" presId="urn:microsoft.com/office/officeart/2005/8/layout/list1"/>
    <dgm:cxn modelId="{20084CC0-4BB9-4953-AA3D-6AE2E7FD1B71}" type="presParOf" srcId="{46C61E54-9F6D-4C43-A040-290AD63B2F76}" destId="{34019999-2A43-4C74-B34A-DFAAFCD0104A}" srcOrd="11" destOrd="0" presId="urn:microsoft.com/office/officeart/2005/8/layout/list1"/>
    <dgm:cxn modelId="{80D1F683-414D-4C4E-BA29-A7AF786E3F2C}" type="presParOf" srcId="{46C61E54-9F6D-4C43-A040-290AD63B2F76}" destId="{B37E45B2-211B-4115-B246-ADF1BBE6B08F}" srcOrd="12" destOrd="0" presId="urn:microsoft.com/office/officeart/2005/8/layout/list1"/>
    <dgm:cxn modelId="{E90AD5C8-F5A5-4D66-A275-A6606B2CAE42}" type="presParOf" srcId="{B37E45B2-211B-4115-B246-ADF1BBE6B08F}" destId="{D0C688F3-A835-43AF-8764-B231B948E1BB}" srcOrd="0" destOrd="0" presId="urn:microsoft.com/office/officeart/2005/8/layout/list1"/>
    <dgm:cxn modelId="{B8B596C5-EE23-4634-81E8-C6247F70EBEA}" type="presParOf" srcId="{B37E45B2-211B-4115-B246-ADF1BBE6B08F}" destId="{5E47947E-44BD-4AA1-A63D-2175B7EFD843}" srcOrd="1" destOrd="0" presId="urn:microsoft.com/office/officeart/2005/8/layout/list1"/>
    <dgm:cxn modelId="{1E8470FB-9656-45CC-807B-46B86D18ADA2}" type="presParOf" srcId="{46C61E54-9F6D-4C43-A040-290AD63B2F76}" destId="{61988E2F-2B5D-4F43-BF40-E6344BE10F2A}" srcOrd="13" destOrd="0" presId="urn:microsoft.com/office/officeart/2005/8/layout/list1"/>
    <dgm:cxn modelId="{4BF6AD65-D287-40F3-BFDB-574FAD35F01C}" type="presParOf" srcId="{46C61E54-9F6D-4C43-A040-290AD63B2F76}" destId="{917FC63B-7B17-4008-B3EA-295DC03BB589}" srcOrd="14" destOrd="0" presId="urn:microsoft.com/office/officeart/2005/8/layout/list1"/>
    <dgm:cxn modelId="{DDEA299B-B3BD-4F05-885E-519B24D86065}" type="presParOf" srcId="{46C61E54-9F6D-4C43-A040-290AD63B2F76}" destId="{99D5811F-0928-49FE-AEA1-F7297B70D56D}" srcOrd="15" destOrd="0" presId="urn:microsoft.com/office/officeart/2005/8/layout/list1"/>
    <dgm:cxn modelId="{28339082-90E1-487C-8FF8-DD08DE31FBF4}" type="presParOf" srcId="{46C61E54-9F6D-4C43-A040-290AD63B2F76}" destId="{0B05D579-56A6-4F9B-AD08-888F2FB8FC42}" srcOrd="16" destOrd="0" presId="urn:microsoft.com/office/officeart/2005/8/layout/list1"/>
    <dgm:cxn modelId="{F60BECBA-CCF6-4046-BDB0-8B388969F4D7}" type="presParOf" srcId="{0B05D579-56A6-4F9B-AD08-888F2FB8FC42}" destId="{01EF2072-3CF3-4F86-BE07-5347571CAC5C}" srcOrd="0" destOrd="0" presId="urn:microsoft.com/office/officeart/2005/8/layout/list1"/>
    <dgm:cxn modelId="{8D69CF1E-88D3-4029-BE56-63589F855E55}" type="presParOf" srcId="{0B05D579-56A6-4F9B-AD08-888F2FB8FC42}" destId="{3FD3F5EC-1DC8-45FF-BD29-6E02AD1AB47A}" srcOrd="1" destOrd="0" presId="urn:microsoft.com/office/officeart/2005/8/layout/list1"/>
    <dgm:cxn modelId="{53C2F141-1073-4B19-A7B1-7DA8712B277F}" type="presParOf" srcId="{46C61E54-9F6D-4C43-A040-290AD63B2F76}" destId="{3416DDE2-85BF-40D8-A5CE-FFB4FEED5F5A}" srcOrd="17" destOrd="0" presId="urn:microsoft.com/office/officeart/2005/8/layout/list1"/>
    <dgm:cxn modelId="{4D62D7B6-1BD6-4258-BA6B-8A28358CC2BE}" type="presParOf" srcId="{46C61E54-9F6D-4C43-A040-290AD63B2F76}" destId="{24D91476-5ADA-4572-B222-30572185EBF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43D9B2-5B97-4C4D-8BAD-E516EC33EBD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FC324-C0C9-48FB-9F39-DA103E835F4C}">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1"/>
              </a:solidFill>
            </a:rPr>
            <a:t>选题背景与意义</a:t>
          </a:r>
          <a:endParaRPr lang="zh-CN" altLang="en-US" sz="2000" b="1" kern="1200" dirty="0">
            <a:solidFill>
              <a:schemeClr val="tx1"/>
            </a:solidFill>
          </a:endParaRPr>
        </a:p>
      </dsp:txBody>
      <dsp:txXfrm>
        <a:off x="411480" y="48981"/>
        <a:ext cx="5760720" cy="590400"/>
      </dsp:txXfrm>
    </dsp:sp>
    <dsp:sp modelId="{B57CBE3D-84B4-4679-96AC-95460040E02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B32A522D-4B57-4D48-AD3F-A26F38177AC5}">
      <dsp:nvSpPr>
        <dsp:cNvPr id="0" name=""/>
        <dsp:cNvSpPr/>
      </dsp:nvSpPr>
      <dsp:spPr>
        <a:xfrm>
          <a:off x="411480" y="956181"/>
          <a:ext cx="5760720" cy="5904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本学科领域发展现状</a:t>
          </a:r>
          <a:endParaRPr lang="zh-CN" altLang="en-US" sz="2000" b="0" kern="1200" dirty="0"/>
        </a:p>
      </dsp:txBody>
      <dsp:txXfrm>
        <a:off x="411480" y="956181"/>
        <a:ext cx="5760720" cy="590400"/>
      </dsp:txXfrm>
    </dsp:sp>
    <dsp:sp modelId="{36EE511E-1944-45F2-BC32-CCB82A6DE384}">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7B3B74BC-9D63-4F18-AF01-93A8027830F8}">
      <dsp:nvSpPr>
        <dsp:cNvPr id="0" name=""/>
        <dsp:cNvSpPr/>
      </dsp:nvSpPr>
      <dsp:spPr>
        <a:xfrm>
          <a:off x="411480" y="1863381"/>
          <a:ext cx="5760720" cy="5904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主要研究内容和预期目标</a:t>
          </a:r>
          <a:endParaRPr lang="zh-CN" altLang="en-US" sz="2000" b="0" kern="1200" dirty="0"/>
        </a:p>
      </dsp:txBody>
      <dsp:txXfrm>
        <a:off x="411480" y="1863381"/>
        <a:ext cx="5760720" cy="590400"/>
      </dsp:txXfrm>
    </dsp:sp>
    <dsp:sp modelId="{917FC63B-7B17-4008-B3EA-295DC03BB589}">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5E47947E-44BD-4AA1-A63D-2175B7EFD843}">
      <dsp:nvSpPr>
        <dsp:cNvPr id="0" name=""/>
        <dsp:cNvSpPr/>
      </dsp:nvSpPr>
      <dsp:spPr>
        <a:xfrm>
          <a:off x="411480" y="2770581"/>
          <a:ext cx="5760720" cy="5904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拟采用的研究方法和技术路线</a:t>
          </a:r>
          <a:endParaRPr lang="zh-CN" altLang="en-US" sz="2000" b="0" kern="1200" dirty="0"/>
        </a:p>
      </dsp:txBody>
      <dsp:txXfrm>
        <a:off x="411480" y="2770581"/>
        <a:ext cx="5760720" cy="590400"/>
      </dsp:txXfrm>
    </dsp:sp>
    <dsp:sp modelId="{24D91476-5ADA-4572-B222-30572185EBF5}">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FD3F5EC-1DC8-45FF-BD29-6E02AD1AB47A}">
      <dsp:nvSpPr>
        <dsp:cNvPr id="0" name=""/>
        <dsp:cNvSpPr/>
      </dsp:nvSpPr>
      <dsp:spPr>
        <a:xfrm>
          <a:off x="411480" y="3677781"/>
          <a:ext cx="5760720" cy="590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研究计划和工作安排</a:t>
          </a:r>
          <a:endParaRPr lang="zh-CN" altLang="en-US" sz="2000" kern="1200" dirty="0"/>
        </a:p>
      </dsp:txBody>
      <dsp:txXfrm>
        <a:off x="411480" y="3677781"/>
        <a:ext cx="5760720" cy="5904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43D9B2-5B97-4C4D-8BAD-E516EC33EBD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FC324-C0C9-48FB-9F39-DA103E835F4C}">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选题背景与意义</a:t>
          </a:r>
          <a:endParaRPr lang="zh-CN" altLang="en-US" sz="2000" b="0" kern="1200" dirty="0">
            <a:solidFill>
              <a:schemeClr val="bg1"/>
            </a:solidFill>
          </a:endParaRPr>
        </a:p>
      </dsp:txBody>
      <dsp:txXfrm>
        <a:off x="411480" y="48981"/>
        <a:ext cx="5760720" cy="590400"/>
      </dsp:txXfrm>
    </dsp:sp>
    <dsp:sp modelId="{B57CBE3D-84B4-4679-96AC-95460040E02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B32A522D-4B57-4D48-AD3F-A26F38177AC5}">
      <dsp:nvSpPr>
        <dsp:cNvPr id="0" name=""/>
        <dsp:cNvSpPr/>
      </dsp:nvSpPr>
      <dsp:spPr>
        <a:xfrm>
          <a:off x="411480" y="956181"/>
          <a:ext cx="5760720" cy="5904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1"/>
              </a:solidFill>
            </a:rPr>
            <a:t>本学科领域发展现状</a:t>
          </a:r>
          <a:endParaRPr lang="zh-CN" altLang="en-US" sz="2000" b="1" kern="1200" dirty="0">
            <a:solidFill>
              <a:schemeClr val="tx1"/>
            </a:solidFill>
          </a:endParaRPr>
        </a:p>
      </dsp:txBody>
      <dsp:txXfrm>
        <a:off x="411480" y="956181"/>
        <a:ext cx="5760720" cy="590400"/>
      </dsp:txXfrm>
    </dsp:sp>
    <dsp:sp modelId="{36EE511E-1944-45F2-BC32-CCB82A6DE384}">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7B3B74BC-9D63-4F18-AF01-93A8027830F8}">
      <dsp:nvSpPr>
        <dsp:cNvPr id="0" name=""/>
        <dsp:cNvSpPr/>
      </dsp:nvSpPr>
      <dsp:spPr>
        <a:xfrm>
          <a:off x="411480" y="1863381"/>
          <a:ext cx="5760720" cy="5904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主要研究内容和预期目标</a:t>
          </a:r>
          <a:endParaRPr lang="zh-CN" altLang="en-US" sz="2000" b="0" kern="1200" dirty="0"/>
        </a:p>
      </dsp:txBody>
      <dsp:txXfrm>
        <a:off x="411480" y="1863381"/>
        <a:ext cx="5760720" cy="590400"/>
      </dsp:txXfrm>
    </dsp:sp>
    <dsp:sp modelId="{917FC63B-7B17-4008-B3EA-295DC03BB589}">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5E47947E-44BD-4AA1-A63D-2175B7EFD843}">
      <dsp:nvSpPr>
        <dsp:cNvPr id="0" name=""/>
        <dsp:cNvSpPr/>
      </dsp:nvSpPr>
      <dsp:spPr>
        <a:xfrm>
          <a:off x="411480" y="2770581"/>
          <a:ext cx="5760720" cy="5904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拟采用的研究方法和技术路线</a:t>
          </a:r>
          <a:endParaRPr lang="zh-CN" altLang="en-US" sz="2000" b="0" kern="1200" dirty="0"/>
        </a:p>
      </dsp:txBody>
      <dsp:txXfrm>
        <a:off x="411480" y="2770581"/>
        <a:ext cx="5760720" cy="590400"/>
      </dsp:txXfrm>
    </dsp:sp>
    <dsp:sp modelId="{24D91476-5ADA-4572-B222-30572185EBF5}">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FD3F5EC-1DC8-45FF-BD29-6E02AD1AB47A}">
      <dsp:nvSpPr>
        <dsp:cNvPr id="0" name=""/>
        <dsp:cNvSpPr/>
      </dsp:nvSpPr>
      <dsp:spPr>
        <a:xfrm>
          <a:off x="411480" y="3677781"/>
          <a:ext cx="5760720" cy="590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研究计划和工作安排</a:t>
          </a:r>
          <a:endParaRPr lang="zh-CN" altLang="en-US" sz="2000" kern="1200" dirty="0"/>
        </a:p>
      </dsp:txBody>
      <dsp:txXfrm>
        <a:off x="411480" y="3677781"/>
        <a:ext cx="5760720" cy="590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D8318D-1B76-4C4F-BDCD-472BCCD9BFA9}">
      <dsp:nvSpPr>
        <dsp:cNvPr id="0" name=""/>
        <dsp:cNvSpPr/>
      </dsp:nvSpPr>
      <dsp:spPr>
        <a:xfrm rot="16200000">
          <a:off x="-561503" y="564554"/>
          <a:ext cx="4064000" cy="2934890"/>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lvl="0" algn="ctr" defTabSz="2533650">
            <a:lnSpc>
              <a:spcPct val="90000"/>
            </a:lnSpc>
            <a:spcBef>
              <a:spcPct val="0"/>
            </a:spcBef>
            <a:spcAft>
              <a:spcPct val="35000"/>
            </a:spcAft>
          </a:pPr>
          <a:r>
            <a:rPr lang="zh-CN" altLang="en-US" sz="5700" b="1" kern="1200" dirty="0" smtClean="0">
              <a:solidFill>
                <a:schemeClr val="tx1"/>
              </a:solidFill>
            </a:rPr>
            <a:t>单点大内存</a:t>
          </a:r>
          <a:endParaRPr lang="zh-CN" altLang="en-US" sz="5700" b="1" kern="1200" dirty="0">
            <a:solidFill>
              <a:schemeClr val="tx1"/>
            </a:solidFill>
          </a:endParaRPr>
        </a:p>
      </dsp:txBody>
      <dsp:txXfrm rot="16200000">
        <a:off x="-561503" y="564554"/>
        <a:ext cx="4064000" cy="2934890"/>
      </dsp:txXfrm>
    </dsp:sp>
    <dsp:sp modelId="{6DD9896A-BCB5-49D8-B2AE-243A9F38D012}">
      <dsp:nvSpPr>
        <dsp:cNvPr id="0" name=""/>
        <dsp:cNvSpPr/>
      </dsp:nvSpPr>
      <dsp:spPr>
        <a:xfrm rot="16200000">
          <a:off x="2593503" y="564554"/>
          <a:ext cx="4064000" cy="2934890"/>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lvl="0" algn="ctr" defTabSz="2533650">
            <a:lnSpc>
              <a:spcPct val="90000"/>
            </a:lnSpc>
            <a:spcBef>
              <a:spcPct val="0"/>
            </a:spcBef>
            <a:spcAft>
              <a:spcPct val="35000"/>
            </a:spcAft>
          </a:pPr>
          <a:r>
            <a:rPr lang="zh-CN" altLang="en-US" sz="5700" kern="1200" dirty="0" smtClean="0"/>
            <a:t>多节点内存</a:t>
          </a:r>
          <a:endParaRPr lang="zh-CN" altLang="en-US" sz="5700" kern="1200" dirty="0"/>
        </a:p>
      </dsp:txBody>
      <dsp:txXfrm rot="16200000">
        <a:off x="2593503" y="564554"/>
        <a:ext cx="4064000" cy="293489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D8318D-1B76-4C4F-BDCD-472BCCD9BFA9}">
      <dsp:nvSpPr>
        <dsp:cNvPr id="0" name=""/>
        <dsp:cNvSpPr/>
      </dsp:nvSpPr>
      <dsp:spPr>
        <a:xfrm rot="16200000">
          <a:off x="-561503" y="564554"/>
          <a:ext cx="4064000" cy="2934890"/>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lvl="0" algn="ctr" defTabSz="2533650">
            <a:lnSpc>
              <a:spcPct val="90000"/>
            </a:lnSpc>
            <a:spcBef>
              <a:spcPct val="0"/>
            </a:spcBef>
            <a:spcAft>
              <a:spcPct val="35000"/>
            </a:spcAft>
          </a:pPr>
          <a:r>
            <a:rPr lang="zh-CN" altLang="en-US" sz="5700" b="0" kern="1200" dirty="0" smtClean="0">
              <a:solidFill>
                <a:schemeClr val="bg1"/>
              </a:solidFill>
            </a:rPr>
            <a:t>单点大内存</a:t>
          </a:r>
          <a:endParaRPr lang="zh-CN" altLang="en-US" sz="5700" b="0" kern="1200" dirty="0">
            <a:solidFill>
              <a:schemeClr val="bg1"/>
            </a:solidFill>
          </a:endParaRPr>
        </a:p>
      </dsp:txBody>
      <dsp:txXfrm rot="16200000">
        <a:off x="-561503" y="564554"/>
        <a:ext cx="4064000" cy="2934890"/>
      </dsp:txXfrm>
    </dsp:sp>
    <dsp:sp modelId="{6DD9896A-BCB5-49D8-B2AE-243A9F38D012}">
      <dsp:nvSpPr>
        <dsp:cNvPr id="0" name=""/>
        <dsp:cNvSpPr/>
      </dsp:nvSpPr>
      <dsp:spPr>
        <a:xfrm rot="16200000">
          <a:off x="2593503" y="564554"/>
          <a:ext cx="4064000" cy="2934890"/>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lvl="0" algn="ctr" defTabSz="2533650">
            <a:lnSpc>
              <a:spcPct val="90000"/>
            </a:lnSpc>
            <a:spcBef>
              <a:spcPct val="0"/>
            </a:spcBef>
            <a:spcAft>
              <a:spcPct val="35000"/>
            </a:spcAft>
          </a:pPr>
          <a:r>
            <a:rPr lang="zh-CN" altLang="en-US" sz="5700" b="1" kern="1200" dirty="0" smtClean="0">
              <a:solidFill>
                <a:schemeClr val="tx1"/>
              </a:solidFill>
            </a:rPr>
            <a:t>多节点内存</a:t>
          </a:r>
          <a:endParaRPr lang="zh-CN" altLang="en-US" sz="5700" b="1" kern="1200" dirty="0">
            <a:solidFill>
              <a:schemeClr val="tx1"/>
            </a:solidFill>
          </a:endParaRPr>
        </a:p>
      </dsp:txBody>
      <dsp:txXfrm rot="16200000">
        <a:off x="2593503" y="564554"/>
        <a:ext cx="4064000" cy="293489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43D9B2-5B97-4C4D-8BAD-E516EC33EBD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FC324-C0C9-48FB-9F39-DA103E835F4C}">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选题背景与意义</a:t>
          </a:r>
          <a:endParaRPr lang="zh-CN" altLang="en-US" sz="2000" b="0" kern="1200" dirty="0">
            <a:solidFill>
              <a:schemeClr val="bg1"/>
            </a:solidFill>
          </a:endParaRPr>
        </a:p>
      </dsp:txBody>
      <dsp:txXfrm>
        <a:off x="411480" y="48981"/>
        <a:ext cx="5760720" cy="590400"/>
      </dsp:txXfrm>
    </dsp:sp>
    <dsp:sp modelId="{B57CBE3D-84B4-4679-96AC-95460040E02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B32A522D-4B57-4D48-AD3F-A26F38177AC5}">
      <dsp:nvSpPr>
        <dsp:cNvPr id="0" name=""/>
        <dsp:cNvSpPr/>
      </dsp:nvSpPr>
      <dsp:spPr>
        <a:xfrm>
          <a:off x="411480" y="956181"/>
          <a:ext cx="5760720" cy="5904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本学科领域发展现状</a:t>
          </a:r>
          <a:endParaRPr lang="zh-CN" altLang="en-US" sz="2000" b="0" kern="1200" dirty="0"/>
        </a:p>
      </dsp:txBody>
      <dsp:txXfrm>
        <a:off x="411480" y="956181"/>
        <a:ext cx="5760720" cy="590400"/>
      </dsp:txXfrm>
    </dsp:sp>
    <dsp:sp modelId="{36EE511E-1944-45F2-BC32-CCB82A6DE384}">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7B3B74BC-9D63-4F18-AF01-93A8027830F8}">
      <dsp:nvSpPr>
        <dsp:cNvPr id="0" name=""/>
        <dsp:cNvSpPr/>
      </dsp:nvSpPr>
      <dsp:spPr>
        <a:xfrm>
          <a:off x="411480" y="1863381"/>
          <a:ext cx="5760720" cy="5904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1"/>
              </a:solidFill>
            </a:rPr>
            <a:t>主要研究内容和预期目标</a:t>
          </a:r>
          <a:endParaRPr lang="zh-CN" altLang="en-US" sz="2000" b="1" kern="1200" dirty="0">
            <a:solidFill>
              <a:schemeClr val="tx1"/>
            </a:solidFill>
          </a:endParaRPr>
        </a:p>
      </dsp:txBody>
      <dsp:txXfrm>
        <a:off x="411480" y="1863381"/>
        <a:ext cx="5760720" cy="590400"/>
      </dsp:txXfrm>
    </dsp:sp>
    <dsp:sp modelId="{917FC63B-7B17-4008-B3EA-295DC03BB589}">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5E47947E-44BD-4AA1-A63D-2175B7EFD843}">
      <dsp:nvSpPr>
        <dsp:cNvPr id="0" name=""/>
        <dsp:cNvSpPr/>
      </dsp:nvSpPr>
      <dsp:spPr>
        <a:xfrm>
          <a:off x="411480" y="2770581"/>
          <a:ext cx="5760720" cy="5904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拟采用的研究方法和技术路线</a:t>
          </a:r>
          <a:endParaRPr lang="zh-CN" altLang="en-US" sz="2000" b="0" kern="1200" dirty="0"/>
        </a:p>
      </dsp:txBody>
      <dsp:txXfrm>
        <a:off x="411480" y="2770581"/>
        <a:ext cx="5760720" cy="590400"/>
      </dsp:txXfrm>
    </dsp:sp>
    <dsp:sp modelId="{24D91476-5ADA-4572-B222-30572185EBF5}">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FD3F5EC-1DC8-45FF-BD29-6E02AD1AB47A}">
      <dsp:nvSpPr>
        <dsp:cNvPr id="0" name=""/>
        <dsp:cNvSpPr/>
      </dsp:nvSpPr>
      <dsp:spPr>
        <a:xfrm>
          <a:off x="411480" y="3677781"/>
          <a:ext cx="5760720" cy="590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研究计划和工作安排</a:t>
          </a:r>
          <a:endParaRPr lang="zh-CN" altLang="en-US" sz="2000" kern="1200" dirty="0"/>
        </a:p>
      </dsp:txBody>
      <dsp:txXfrm>
        <a:off x="411480" y="3677781"/>
        <a:ext cx="5760720" cy="5904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43D9B2-5B97-4C4D-8BAD-E516EC33EBD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FC324-C0C9-48FB-9F39-DA103E835F4C}">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选题背景与意义</a:t>
          </a:r>
          <a:endParaRPr lang="zh-CN" altLang="en-US" sz="2000" b="0" kern="1200" dirty="0">
            <a:solidFill>
              <a:schemeClr val="bg1"/>
            </a:solidFill>
          </a:endParaRPr>
        </a:p>
      </dsp:txBody>
      <dsp:txXfrm>
        <a:off x="411480" y="48981"/>
        <a:ext cx="5760720" cy="590400"/>
      </dsp:txXfrm>
    </dsp:sp>
    <dsp:sp modelId="{B57CBE3D-84B4-4679-96AC-95460040E02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B32A522D-4B57-4D48-AD3F-A26F38177AC5}">
      <dsp:nvSpPr>
        <dsp:cNvPr id="0" name=""/>
        <dsp:cNvSpPr/>
      </dsp:nvSpPr>
      <dsp:spPr>
        <a:xfrm>
          <a:off x="411480" y="956181"/>
          <a:ext cx="5760720" cy="5904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本学科领域发展现状</a:t>
          </a:r>
          <a:endParaRPr lang="zh-CN" altLang="en-US" sz="2000" b="0" kern="1200" dirty="0"/>
        </a:p>
      </dsp:txBody>
      <dsp:txXfrm>
        <a:off x="411480" y="956181"/>
        <a:ext cx="5760720" cy="590400"/>
      </dsp:txXfrm>
    </dsp:sp>
    <dsp:sp modelId="{36EE511E-1944-45F2-BC32-CCB82A6DE384}">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7B3B74BC-9D63-4F18-AF01-93A8027830F8}">
      <dsp:nvSpPr>
        <dsp:cNvPr id="0" name=""/>
        <dsp:cNvSpPr/>
      </dsp:nvSpPr>
      <dsp:spPr>
        <a:xfrm>
          <a:off x="411480" y="1863381"/>
          <a:ext cx="5760720" cy="5904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主要研究内容和预期目标</a:t>
          </a:r>
          <a:endParaRPr lang="zh-CN" altLang="en-US" sz="2000" b="0" kern="1200" dirty="0"/>
        </a:p>
      </dsp:txBody>
      <dsp:txXfrm>
        <a:off x="411480" y="1863381"/>
        <a:ext cx="5760720" cy="590400"/>
      </dsp:txXfrm>
    </dsp:sp>
    <dsp:sp modelId="{917FC63B-7B17-4008-B3EA-295DC03BB589}">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5E47947E-44BD-4AA1-A63D-2175B7EFD843}">
      <dsp:nvSpPr>
        <dsp:cNvPr id="0" name=""/>
        <dsp:cNvSpPr/>
      </dsp:nvSpPr>
      <dsp:spPr>
        <a:xfrm>
          <a:off x="411480" y="2770581"/>
          <a:ext cx="5760720" cy="5904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1"/>
              </a:solidFill>
            </a:rPr>
            <a:t>拟采用的研究方法和技术路线</a:t>
          </a:r>
          <a:endParaRPr lang="zh-CN" altLang="en-US" sz="2000" b="1" kern="1200" dirty="0">
            <a:solidFill>
              <a:schemeClr val="tx1"/>
            </a:solidFill>
          </a:endParaRPr>
        </a:p>
      </dsp:txBody>
      <dsp:txXfrm>
        <a:off x="411480" y="2770581"/>
        <a:ext cx="5760720" cy="590400"/>
      </dsp:txXfrm>
    </dsp:sp>
    <dsp:sp modelId="{24D91476-5ADA-4572-B222-30572185EBF5}">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FD3F5EC-1DC8-45FF-BD29-6E02AD1AB47A}">
      <dsp:nvSpPr>
        <dsp:cNvPr id="0" name=""/>
        <dsp:cNvSpPr/>
      </dsp:nvSpPr>
      <dsp:spPr>
        <a:xfrm>
          <a:off x="411480" y="3677781"/>
          <a:ext cx="5760720" cy="590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研究计划和工作安排</a:t>
          </a:r>
          <a:endParaRPr lang="zh-CN" altLang="en-US" sz="2000" kern="1200" dirty="0"/>
        </a:p>
      </dsp:txBody>
      <dsp:txXfrm>
        <a:off x="411480" y="3677781"/>
        <a:ext cx="5760720" cy="5904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43D9B2-5B97-4C4D-8BAD-E516EC33EBDA}">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FC324-C0C9-48FB-9F39-DA103E835F4C}">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选题背景与意义</a:t>
          </a:r>
          <a:endParaRPr lang="zh-CN" altLang="en-US" sz="2000" b="0" kern="1200" dirty="0">
            <a:solidFill>
              <a:schemeClr val="bg1"/>
            </a:solidFill>
          </a:endParaRPr>
        </a:p>
      </dsp:txBody>
      <dsp:txXfrm>
        <a:off x="411480" y="48981"/>
        <a:ext cx="5760720" cy="590400"/>
      </dsp:txXfrm>
    </dsp:sp>
    <dsp:sp modelId="{B57CBE3D-84B4-4679-96AC-95460040E02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B32A522D-4B57-4D48-AD3F-A26F38177AC5}">
      <dsp:nvSpPr>
        <dsp:cNvPr id="0" name=""/>
        <dsp:cNvSpPr/>
      </dsp:nvSpPr>
      <dsp:spPr>
        <a:xfrm>
          <a:off x="411480" y="956181"/>
          <a:ext cx="5760720" cy="5904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本学科领域发展现状</a:t>
          </a:r>
          <a:endParaRPr lang="zh-CN" altLang="en-US" sz="2000" b="0" kern="1200" dirty="0"/>
        </a:p>
      </dsp:txBody>
      <dsp:txXfrm>
        <a:off x="411480" y="956181"/>
        <a:ext cx="5760720" cy="590400"/>
      </dsp:txXfrm>
    </dsp:sp>
    <dsp:sp modelId="{36EE511E-1944-45F2-BC32-CCB82A6DE384}">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7B3B74BC-9D63-4F18-AF01-93A8027830F8}">
      <dsp:nvSpPr>
        <dsp:cNvPr id="0" name=""/>
        <dsp:cNvSpPr/>
      </dsp:nvSpPr>
      <dsp:spPr>
        <a:xfrm>
          <a:off x="411480" y="1863381"/>
          <a:ext cx="5760720" cy="5904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主要研究内容和预期目标</a:t>
          </a:r>
          <a:endParaRPr lang="zh-CN" altLang="en-US" sz="2000" b="0" kern="1200" dirty="0"/>
        </a:p>
      </dsp:txBody>
      <dsp:txXfrm>
        <a:off x="411480" y="1863381"/>
        <a:ext cx="5760720" cy="590400"/>
      </dsp:txXfrm>
    </dsp:sp>
    <dsp:sp modelId="{917FC63B-7B17-4008-B3EA-295DC03BB589}">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5E47947E-44BD-4AA1-A63D-2175B7EFD843}">
      <dsp:nvSpPr>
        <dsp:cNvPr id="0" name=""/>
        <dsp:cNvSpPr/>
      </dsp:nvSpPr>
      <dsp:spPr>
        <a:xfrm>
          <a:off x="411480" y="2770581"/>
          <a:ext cx="5760720" cy="5904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0" kern="1200" dirty="0" smtClean="0"/>
            <a:t>拟采用的研究方法和技术路线</a:t>
          </a:r>
          <a:endParaRPr lang="zh-CN" altLang="en-US" sz="2000" b="0" kern="1200" dirty="0"/>
        </a:p>
      </dsp:txBody>
      <dsp:txXfrm>
        <a:off x="411480" y="2770581"/>
        <a:ext cx="5760720" cy="590400"/>
      </dsp:txXfrm>
    </dsp:sp>
    <dsp:sp modelId="{24D91476-5ADA-4572-B222-30572185EBF5}">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3FD3F5EC-1DC8-45FF-BD29-6E02AD1AB47A}">
      <dsp:nvSpPr>
        <dsp:cNvPr id="0" name=""/>
        <dsp:cNvSpPr/>
      </dsp:nvSpPr>
      <dsp:spPr>
        <a:xfrm>
          <a:off x="411480" y="3677781"/>
          <a:ext cx="5760720" cy="590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1"/>
              </a:solidFill>
            </a:rPr>
            <a:t>研究计划和工作安排</a:t>
          </a:r>
          <a:endParaRPr lang="zh-CN" altLang="en-US" sz="2000" b="1" kern="1200" dirty="0">
            <a:solidFill>
              <a:schemeClr val="tx1"/>
            </a:solidFill>
          </a:endParaRPr>
        </a:p>
      </dsp:txBody>
      <dsp:txXfrm>
        <a:off x="411480" y="3677781"/>
        <a:ext cx="5760720" cy="5904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E0B9A7-65CA-4937-BC00-6DC503095F91}" type="datetimeFigureOut">
              <a:rPr lang="zh-CN" altLang="en-US" smtClean="0"/>
              <a:pPr/>
              <a:t>2014/6/23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F666D-0D53-4CC3-8EB5-429348258A7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arch.yesky.com/search.do?wd=%E5%BA%94%E7%94%A8"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product.yesky.com/service/ib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各位老师各位同学，大家早上好！</a:t>
            </a:r>
            <a:endParaRPr lang="en-US" altLang="zh-CN" dirty="0" smtClean="0"/>
          </a:p>
          <a:p>
            <a:r>
              <a:rPr lang="zh-CN" altLang="en-US" dirty="0" smtClean="0"/>
              <a:t>我叫刘朝辉，导师是魏峻老师，我报告的题目是“面向内存数据网格的资源管理关键技术优化”</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在 海量   非结构化数据  高并发读写的背景下</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effectLst/>
                <a:uLnTx/>
                <a:uFillTx/>
                <a:latin typeface="+mn-lt"/>
                <a:ea typeface="+mn-ea"/>
                <a:cs typeface="+mn-cs"/>
              </a:rPr>
              <a:t>内存数据网格，可以满足</a:t>
            </a:r>
            <a:r>
              <a:rPr kumimoji="0" lang="en-US" altLang="zh-CN" sz="1200" b="0" i="0" u="none" strike="noStrike" kern="1200" cap="none" spc="0" normalizeH="0" baseline="0" noProof="0" dirty="0" smtClean="0">
                <a:ln>
                  <a:noFill/>
                </a:ln>
                <a:effectLst/>
                <a:uLnTx/>
                <a:uFillTx/>
                <a:latin typeface="+mn-lt"/>
                <a:ea typeface="+mn-ea"/>
                <a:cs typeface="+mn-cs"/>
              </a:rPr>
              <a:t>		</a:t>
            </a:r>
            <a:r>
              <a:rPr kumimoji="0" lang="zh-CN" altLang="en-US" sz="1200" b="0" i="0" u="none" strike="noStrike" kern="1200" cap="none" spc="0" normalizeH="0" baseline="0" noProof="0" dirty="0" smtClean="0">
                <a:ln>
                  <a:noFill/>
                </a:ln>
                <a:effectLst/>
                <a:uLnTx/>
                <a:uFillTx/>
                <a:latin typeface="+mn-lt"/>
                <a:ea typeface="+mn-ea"/>
                <a:cs typeface="+mn-cs"/>
              </a:rPr>
              <a:t>对应的 </a:t>
            </a:r>
            <a:r>
              <a:rPr kumimoji="0" lang="en-US" altLang="zh-CN" sz="1200" b="0" i="0" u="none" strike="noStrike" kern="1200" cap="none" spc="0" normalizeH="0" baseline="0" noProof="0" dirty="0" smtClean="0">
                <a:ln>
                  <a:noFill/>
                </a:ln>
                <a:effectLst/>
                <a:uLnTx/>
                <a:uFillTx/>
                <a:latin typeface="+mn-lt"/>
                <a:ea typeface="+mn-ea"/>
                <a:cs typeface="+mn-cs"/>
              </a:rPr>
              <a:t>	</a:t>
            </a:r>
            <a:r>
              <a:rPr kumimoji="0" lang="zh-CN" altLang="en-US" sz="1200" b="0" i="0" u="none" strike="noStrike" kern="1200" cap="none" spc="0" normalizeH="0" baseline="0" noProof="0" dirty="0" smtClean="0">
                <a:ln>
                  <a:noFill/>
                </a:ln>
                <a:effectLst/>
                <a:uLnTx/>
                <a:uFillTx/>
                <a:latin typeface="+mn-lt"/>
                <a:ea typeface="+mn-ea"/>
                <a:cs typeface="+mn-cs"/>
              </a:rPr>
              <a:t>扩展能力   存储灵活性  高并发读写能力</a:t>
            </a:r>
          </a:p>
          <a:p>
            <a:endParaRPr lang="zh-CN" altLang="en-US" dirty="0" smtClean="0"/>
          </a:p>
          <a:p>
            <a:endParaRPr lang="en-US" altLang="zh-CN" dirty="0" smtClean="0">
              <a:latin typeface="Arial" charset="0"/>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资源管理，仍然面临巨大的挑战</a:t>
            </a:r>
            <a:endParaRPr lang="en-US" altLang="zh-CN" dirty="0" smtClean="0">
              <a:latin typeface="Arial" charset="0"/>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下面介绍一下目前内存数据网格的一些主要产品，</a:t>
            </a:r>
            <a:endParaRPr lang="en-US" altLang="zh-CN" dirty="0" smtClean="0">
              <a:latin typeface="Arial" charset="0"/>
            </a:endParaRPr>
          </a:p>
          <a:p>
            <a:r>
              <a:rPr lang="zh-CN" altLang="en-US" dirty="0" smtClean="0">
                <a:latin typeface="Arial" charset="0"/>
              </a:rPr>
              <a:t>其中有开源的如</a:t>
            </a:r>
            <a:r>
              <a:rPr lang="en-US" altLang="zh-CN" dirty="0" err="1" smtClean="0">
                <a:latin typeface="Arial" charset="0"/>
              </a:rPr>
              <a:t>Infinispan</a:t>
            </a:r>
            <a:r>
              <a:rPr lang="zh-CN" altLang="en-US" dirty="0" smtClean="0">
                <a:latin typeface="Arial" charset="0"/>
              </a:rPr>
              <a:t>，也有完全商业化的如</a:t>
            </a:r>
            <a:r>
              <a:rPr lang="en-US" altLang="zh-CN" dirty="0" smtClean="0">
                <a:latin typeface="Arial" charset="0"/>
              </a:rPr>
              <a:t>oracle coherence</a:t>
            </a:r>
            <a:r>
              <a:rPr lang="zh-CN" altLang="en-US" dirty="0" smtClean="0">
                <a:latin typeface="Arial" charset="0"/>
              </a:rPr>
              <a:t>和</a:t>
            </a:r>
            <a:r>
              <a:rPr lang="en-US" altLang="zh-CN" dirty="0" smtClean="0">
                <a:latin typeface="Arial" charset="0"/>
              </a:rPr>
              <a:t>extreme</a:t>
            </a:r>
            <a:r>
              <a:rPr lang="en-US" altLang="zh-CN" baseline="0" dirty="0" smtClean="0">
                <a:latin typeface="Arial" charset="0"/>
              </a:rPr>
              <a:t> scale</a:t>
            </a:r>
            <a:r>
              <a:rPr lang="zh-CN" altLang="en-US" baseline="0" dirty="0" smtClean="0">
                <a:latin typeface="Arial" charset="0"/>
              </a:rPr>
              <a:t>，</a:t>
            </a:r>
            <a:endParaRPr lang="en-US" altLang="zh-CN" baseline="0" dirty="0" smtClean="0">
              <a:latin typeface="Arial" charset="0"/>
            </a:endParaRPr>
          </a:p>
          <a:p>
            <a:r>
              <a:rPr lang="zh-CN" altLang="en-US" baseline="0" dirty="0" smtClean="0">
                <a:latin typeface="Arial" charset="0"/>
              </a:rPr>
              <a:t>还有则是由提供社区版和企业版两种像</a:t>
            </a:r>
            <a:r>
              <a:rPr lang="en-US" altLang="zh-CN" baseline="0" dirty="0" err="1" smtClean="0">
                <a:latin typeface="Arial" charset="0"/>
              </a:rPr>
              <a:t>hazelcast</a:t>
            </a:r>
            <a:endParaRPr lang="zh-CN" altLang="en-US" dirty="0" smtClean="0">
              <a:latin typeface="Arial" charset="0"/>
            </a:endParaRP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除了开源界和工业界的产品之外，去年我们也实现了自己的内存数据网格</a:t>
            </a:r>
            <a:r>
              <a:rPr lang="en-US" altLang="zh-CN" dirty="0" smtClean="0">
                <a:latin typeface="Arial" charset="0"/>
              </a:rPr>
              <a:t>2.0</a:t>
            </a:r>
            <a:r>
              <a:rPr lang="zh-CN" altLang="en-US" dirty="0" smtClean="0">
                <a:latin typeface="Arial" charset="0"/>
              </a:rPr>
              <a:t>，</a:t>
            </a:r>
            <a:endParaRPr lang="en-US" altLang="zh-CN" dirty="0" smtClean="0">
              <a:latin typeface="Arial" charset="0"/>
            </a:endParaRPr>
          </a:p>
          <a:p>
            <a:r>
              <a:rPr lang="zh-CN" altLang="en-US" dirty="0" smtClean="0">
                <a:latin typeface="Arial" charset="0"/>
              </a:rPr>
              <a:t>期间遇到的困难和瓶颈后来在工业界也得到了确认和印证。</a:t>
            </a:r>
            <a:endParaRPr lang="en-US" altLang="zh-CN" dirty="0" smtClean="0">
              <a:latin typeface="Arial" charset="0"/>
            </a:endParaRPr>
          </a:p>
          <a:p>
            <a:r>
              <a:rPr lang="zh-CN" altLang="en-US" dirty="0" smtClean="0">
                <a:latin typeface="Arial" charset="0"/>
              </a:rPr>
              <a:t>接下来介绍一下内存数据网格面临的主要挑战</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t>
            </a:r>
            <a:r>
              <a:rPr lang="en-US" altLang="zh-CN" dirty="0" smtClean="0"/>
              <a:t>Scale Out(</a:t>
            </a:r>
            <a:r>
              <a:rPr lang="zh-CN" altLang="en-US" dirty="0" smtClean="0"/>
              <a:t>横向扩展</a:t>
            </a:r>
            <a:r>
              <a:rPr lang="en-US" altLang="zh-CN" dirty="0" smtClean="0"/>
              <a:t>)</a:t>
            </a:r>
            <a:r>
              <a:rPr lang="zh-CN" altLang="en-US" dirty="0" smtClean="0"/>
              <a:t>：从字面意思来看，</a:t>
            </a:r>
            <a:r>
              <a:rPr lang="en-US" altLang="zh-CN" dirty="0" smtClean="0"/>
              <a:t>Scale Out</a:t>
            </a:r>
            <a:r>
              <a:rPr lang="zh-CN" altLang="en-US" dirty="0" smtClean="0"/>
              <a:t>是使用靠增加机器节点来提升存储能力。就是指企业可以根据需求增加不同的服务器和存储</a:t>
            </a:r>
            <a:r>
              <a:rPr lang="zh-CN" altLang="en-US" dirty="0" smtClean="0">
                <a:hlinkClick r:id="rId3"/>
              </a:rPr>
              <a:t>应用</a:t>
            </a:r>
            <a:r>
              <a:rPr lang="zh-CN" altLang="en-US" dirty="0" smtClean="0"/>
              <a:t>，依靠多部服务器、存储协同运算，借负载平衡及容错等功能来提高运算能力及可靠度。</a:t>
            </a:r>
          </a:p>
          <a:p>
            <a:r>
              <a:rPr lang="zh-CN" altLang="en-US" dirty="0" smtClean="0"/>
              <a:t>　　</a:t>
            </a:r>
            <a:r>
              <a:rPr lang="en-US" altLang="zh-CN" dirty="0" smtClean="0"/>
              <a:t>Scale Up(</a:t>
            </a:r>
            <a:r>
              <a:rPr lang="zh-CN" altLang="en-US" dirty="0" smtClean="0"/>
              <a:t>纵向扩展</a:t>
            </a:r>
            <a:r>
              <a:rPr lang="en-US" altLang="zh-CN" dirty="0" smtClean="0"/>
              <a:t>)</a:t>
            </a:r>
            <a:r>
              <a:rPr lang="zh-CN" altLang="en-US" dirty="0" smtClean="0"/>
              <a:t>：指企业后端大型服务器以</a:t>
            </a:r>
            <a:r>
              <a:rPr lang="zh-CN" altLang="en-US" smtClean="0"/>
              <a:t>增加处理器、单点内存等资源</a:t>
            </a:r>
            <a:r>
              <a:rPr lang="zh-CN" altLang="en-US" dirty="0" smtClean="0"/>
              <a:t>提高单点存储能力，但是更大更强的服务器同时也是更昂贵的，往往成本会大于部署大量相对便宜的服务器来实现性能的提升，这当中的代表当属</a:t>
            </a:r>
            <a:r>
              <a:rPr lang="en-US" altLang="zh-CN" dirty="0" smtClean="0">
                <a:hlinkClick r:id="rId4"/>
              </a:rPr>
              <a:t>IBM</a:t>
            </a:r>
            <a:r>
              <a:rPr lang="zh-CN" altLang="en-US" dirty="0" smtClean="0"/>
              <a:t> </a:t>
            </a:r>
            <a:r>
              <a:rPr lang="en-US" altLang="zh-CN" dirty="0" err="1" smtClean="0"/>
              <a:t>zSeries</a:t>
            </a:r>
            <a:r>
              <a:rPr lang="zh-CN" altLang="en-US" dirty="0" smtClean="0"/>
              <a:t>大型机。而且服务器性能所能提高的程度也有一定的上限。</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大容量内存管理的问题。</a:t>
            </a:r>
            <a:endParaRPr lang="en-US" altLang="zh-CN" dirty="0" smtClean="0">
              <a:latin typeface="Arial" charset="0"/>
            </a:endParaRPr>
          </a:p>
          <a:p>
            <a:r>
              <a:rPr lang="zh-CN" altLang="en-US" dirty="0" smtClean="0">
                <a:latin typeface="Arial" charset="0"/>
              </a:rPr>
              <a:t>因为大多数内存数据网格产品是用</a:t>
            </a:r>
            <a:r>
              <a:rPr lang="en-US" altLang="zh-CN" dirty="0" smtClean="0">
                <a:latin typeface="Arial" charset="0"/>
              </a:rPr>
              <a:t>java</a:t>
            </a:r>
            <a:r>
              <a:rPr lang="zh-CN" altLang="en-US" dirty="0" smtClean="0">
                <a:latin typeface="Arial" charset="0"/>
              </a:rPr>
              <a:t>写的，而</a:t>
            </a:r>
            <a:r>
              <a:rPr lang="en-US" altLang="zh-CN" dirty="0" smtClean="0">
                <a:latin typeface="Arial" charset="0"/>
              </a:rPr>
              <a:t>java</a:t>
            </a:r>
            <a:r>
              <a:rPr lang="zh-CN" altLang="en-US" dirty="0" smtClean="0">
                <a:latin typeface="Arial" charset="0"/>
              </a:rPr>
              <a:t>虚拟机对大容量堆内存的垃圾回收性能不好</a:t>
            </a:r>
            <a:endParaRPr lang="en-US" altLang="zh-CN" dirty="0" smtClean="0">
              <a:latin typeface="Arial" charset="0"/>
            </a:endParaRPr>
          </a:p>
          <a:p>
            <a:r>
              <a:rPr lang="zh-CN" altLang="en-US" dirty="0" smtClean="0">
                <a:latin typeface="Arial" charset="0"/>
              </a:rPr>
              <a:t>图中显示使用不同堆大小时</a:t>
            </a:r>
            <a:r>
              <a:rPr lang="en-US" altLang="zh-CN" dirty="0" smtClean="0">
                <a:latin typeface="Arial" charset="0"/>
              </a:rPr>
              <a:t>JVMGC</a:t>
            </a:r>
            <a:r>
              <a:rPr lang="zh-CN" altLang="en-US" dirty="0" smtClean="0">
                <a:latin typeface="Arial" charset="0"/>
              </a:rPr>
              <a:t>引起的延迟时间，可见当堆内存达到</a:t>
            </a:r>
            <a:r>
              <a:rPr lang="en-US" altLang="zh-CN" dirty="0" smtClean="0">
                <a:latin typeface="Arial" charset="0"/>
              </a:rPr>
              <a:t>512MB</a:t>
            </a:r>
            <a:r>
              <a:rPr lang="zh-CN" altLang="en-US" dirty="0" smtClean="0">
                <a:latin typeface="Arial" charset="0"/>
              </a:rPr>
              <a:t>时，造成延迟已经很大了，</a:t>
            </a:r>
            <a:endParaRPr lang="en-US" altLang="zh-CN" dirty="0" smtClean="0">
              <a:latin typeface="Arial" charset="0"/>
            </a:endParaRPr>
          </a:p>
          <a:p>
            <a:r>
              <a:rPr lang="zh-CN" altLang="en-US" dirty="0" smtClean="0">
                <a:latin typeface="Arial" charset="0"/>
              </a:rPr>
              <a:t>这是一个严重而且很普遍的问题，目前的主要策略是使用堆外存储技术或者重构</a:t>
            </a:r>
            <a:r>
              <a:rPr lang="en-US" altLang="zh-CN" dirty="0" err="1" smtClean="0">
                <a:latin typeface="Arial" charset="0"/>
              </a:rPr>
              <a:t>jvm</a:t>
            </a:r>
            <a:r>
              <a:rPr lang="zh-CN" altLang="en-US" dirty="0" smtClean="0">
                <a:latin typeface="Arial" charset="0"/>
              </a:rPr>
              <a:t>的垃圾回收机制</a:t>
            </a:r>
            <a:endParaRPr lang="en-US" altLang="zh-CN" dirty="0" smtClean="0">
              <a:latin typeface="Arial" charset="0"/>
            </a:endParaRPr>
          </a:p>
          <a:p>
            <a:r>
              <a:rPr lang="zh-CN" altLang="en-US" dirty="0" smtClean="0">
                <a:latin typeface="Arial" charset="0"/>
              </a:rPr>
              <a:t>重构</a:t>
            </a:r>
            <a:r>
              <a:rPr lang="en-US" altLang="zh-CN" dirty="0" smtClean="0">
                <a:latin typeface="Arial" charset="0"/>
              </a:rPr>
              <a:t>JVM</a:t>
            </a:r>
            <a:r>
              <a:rPr lang="zh-CN" altLang="en-US" dirty="0" smtClean="0">
                <a:latin typeface="Arial" charset="0"/>
              </a:rPr>
              <a:t>的代价较大，目前主要是使用堆外存储技术。</a:t>
            </a:r>
            <a:endParaRPr lang="en-US" altLang="zh-CN" dirty="0" smtClean="0">
              <a:latin typeface="Arial" charset="0"/>
            </a:endParaRP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针对</a:t>
            </a:r>
            <a:r>
              <a:rPr lang="en-US" altLang="zh-CN" sz="1200" kern="1200" dirty="0" smtClean="0">
                <a:solidFill>
                  <a:schemeClr val="tx1"/>
                </a:solidFill>
                <a:latin typeface="+mn-lt"/>
                <a:ea typeface="+mn-ea"/>
                <a:cs typeface="+mn-cs"/>
              </a:rPr>
              <a:t>GC</a:t>
            </a:r>
            <a:r>
              <a:rPr lang="zh-CN" altLang="zh-CN" sz="1200" kern="1200" dirty="0" smtClean="0">
                <a:solidFill>
                  <a:schemeClr val="tx1"/>
                </a:solidFill>
                <a:latin typeface="+mn-lt"/>
                <a:ea typeface="+mn-ea"/>
                <a:cs typeface="+mn-cs"/>
              </a:rPr>
              <a:t>算法进行改进的工作一直进行，</a:t>
            </a:r>
            <a:r>
              <a:rPr lang="zh-CN" altLang="en-US" sz="1200" kern="1200" dirty="0" smtClean="0">
                <a:solidFill>
                  <a:schemeClr val="tx1"/>
                </a:solidFill>
                <a:latin typeface="+mn-lt"/>
                <a:ea typeface="+mn-ea"/>
                <a:cs typeface="+mn-cs"/>
              </a:rPr>
              <a:t>如</a:t>
            </a:r>
            <a:r>
              <a:rPr lang="en-US" altLang="zh-CN" b="1" dirty="0" err="1" smtClean="0"/>
              <a:t>HotSpot</a:t>
            </a:r>
            <a:r>
              <a:rPr lang="en-US" altLang="zh-CN" b="1" dirty="0" smtClean="0"/>
              <a:t> JVM GC</a:t>
            </a:r>
            <a:r>
              <a:rPr lang="zh-CN" altLang="en-US" b="1" dirty="0" smtClean="0"/>
              <a:t>优化工作，</a:t>
            </a:r>
            <a:endParaRPr lang="en-US" altLang="zh-CN" b="1" dirty="0" smtClean="0"/>
          </a:p>
          <a:p>
            <a:endParaRPr lang="en-US" altLang="zh-CN" sz="1200" b="1"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按</a:t>
            </a:r>
            <a:r>
              <a:rPr lang="en-US" altLang="zh-CN" sz="1200" kern="1200" dirty="0" smtClean="0">
                <a:solidFill>
                  <a:schemeClr val="tx1"/>
                </a:solidFill>
                <a:latin typeface="+mn-lt"/>
                <a:ea typeface="+mn-ea"/>
                <a:cs typeface="+mn-cs"/>
              </a:rPr>
              <a:t>GC</a:t>
            </a:r>
            <a:r>
              <a:rPr lang="zh-CN" altLang="zh-CN" sz="1200" b="1" kern="1200" dirty="0" smtClean="0">
                <a:solidFill>
                  <a:schemeClr val="tx1"/>
                </a:solidFill>
                <a:latin typeface="+mn-lt"/>
                <a:ea typeface="+mn-ea"/>
                <a:cs typeface="+mn-cs"/>
              </a:rPr>
              <a:t>工作单线程、多线程</a:t>
            </a:r>
            <a:r>
              <a:rPr lang="zh-CN" altLang="zh-CN" sz="1200" kern="1200" dirty="0" smtClean="0">
                <a:solidFill>
                  <a:schemeClr val="tx1"/>
                </a:solidFill>
                <a:latin typeface="+mn-lt"/>
                <a:ea typeface="+mn-ea"/>
                <a:cs typeface="+mn-cs"/>
              </a:rPr>
              <a:t>进行优化，</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按</a:t>
            </a:r>
            <a:r>
              <a:rPr lang="en-US" altLang="zh-CN" sz="1200" kern="1200" dirty="0" smtClean="0">
                <a:solidFill>
                  <a:schemeClr val="tx1"/>
                </a:solidFill>
                <a:latin typeface="+mn-lt"/>
                <a:ea typeface="+mn-ea"/>
                <a:cs typeface="+mn-cs"/>
              </a:rPr>
              <a:t>GC </a:t>
            </a:r>
            <a:r>
              <a:rPr lang="zh-CN" altLang="zh-CN" sz="1200" kern="1200" dirty="0" smtClean="0">
                <a:solidFill>
                  <a:schemeClr val="tx1"/>
                </a:solidFill>
                <a:latin typeface="+mn-lt"/>
                <a:ea typeface="+mn-ea"/>
                <a:cs typeface="+mn-cs"/>
              </a:rPr>
              <a:t>是否和应用</a:t>
            </a:r>
            <a:r>
              <a:rPr lang="zh-CN" altLang="zh-CN" sz="1200" b="1" kern="1200" dirty="0" smtClean="0">
                <a:solidFill>
                  <a:schemeClr val="tx1"/>
                </a:solidFill>
                <a:latin typeface="+mn-lt"/>
                <a:ea typeface="+mn-ea"/>
                <a:cs typeface="+mn-cs"/>
              </a:rPr>
              <a:t>并发执行</a:t>
            </a:r>
            <a:r>
              <a:rPr lang="zh-CN" altLang="zh-CN" sz="1200" kern="1200" dirty="0" smtClean="0">
                <a:solidFill>
                  <a:schemeClr val="tx1"/>
                </a:solidFill>
                <a:latin typeface="+mn-lt"/>
                <a:ea typeface="+mn-ea"/>
                <a:cs typeface="+mn-cs"/>
              </a:rPr>
              <a:t>提出新的策略，</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针对</a:t>
            </a:r>
            <a:r>
              <a:rPr lang="en-US" altLang="zh-CN" sz="1200" b="1" kern="1200" dirty="0" smtClean="0">
                <a:solidFill>
                  <a:schemeClr val="tx1"/>
                </a:solidFill>
                <a:latin typeface="+mn-lt"/>
                <a:ea typeface="+mn-ea"/>
                <a:cs typeface="+mn-cs"/>
              </a:rPr>
              <a:t>GC</a:t>
            </a:r>
            <a:r>
              <a:rPr lang="zh-CN" altLang="zh-CN" sz="1200" b="1" kern="1200" dirty="0" smtClean="0">
                <a:solidFill>
                  <a:schemeClr val="tx1"/>
                </a:solidFill>
                <a:latin typeface="+mn-lt"/>
                <a:ea typeface="+mn-ea"/>
                <a:cs typeface="+mn-cs"/>
              </a:rPr>
              <a:t>后的碎片问题</a:t>
            </a:r>
            <a:r>
              <a:rPr lang="zh-CN" altLang="zh-CN" sz="1200" kern="1200" dirty="0" smtClean="0">
                <a:solidFill>
                  <a:schemeClr val="tx1"/>
                </a:solidFill>
                <a:latin typeface="+mn-lt"/>
                <a:ea typeface="+mn-ea"/>
                <a:cs typeface="+mn-cs"/>
              </a:rPr>
              <a:t>采用压缩</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标记</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整理</a:t>
            </a:r>
            <a:r>
              <a:rPr lang="en-US" altLang="zh-CN" sz="1200" kern="1200" dirty="0" smtClean="0">
                <a:solidFill>
                  <a:schemeClr val="tx1"/>
                </a:solidFill>
                <a:latin typeface="+mn-lt"/>
                <a:ea typeface="+mn-ea"/>
                <a:cs typeface="+mn-cs"/>
              </a:rPr>
              <a:t>)GC</a:t>
            </a:r>
            <a:r>
              <a:rPr lang="zh-CN" altLang="zh-CN" sz="1200" kern="1200" dirty="0" smtClean="0">
                <a:solidFill>
                  <a:schemeClr val="tx1"/>
                </a:solidFill>
                <a:latin typeface="+mn-lt"/>
                <a:ea typeface="+mn-ea"/>
                <a:cs typeface="+mn-cs"/>
              </a:rPr>
              <a:t>算法、拷贝</a:t>
            </a:r>
            <a:r>
              <a:rPr lang="en-US" altLang="zh-CN" sz="1200" kern="1200" dirty="0" smtClean="0">
                <a:solidFill>
                  <a:schemeClr val="tx1"/>
                </a:solidFill>
                <a:latin typeface="+mn-lt"/>
                <a:ea typeface="+mn-ea"/>
                <a:cs typeface="+mn-cs"/>
              </a:rPr>
              <a:t>GC</a:t>
            </a:r>
            <a:r>
              <a:rPr lang="zh-CN" altLang="zh-CN" sz="1200" kern="1200" dirty="0" smtClean="0">
                <a:solidFill>
                  <a:schemeClr val="tx1"/>
                </a:solidFill>
                <a:latin typeface="+mn-lt"/>
                <a:ea typeface="+mn-ea"/>
                <a:cs typeface="+mn-cs"/>
              </a:rPr>
              <a:t>算法来实现，或者不压缩（标记</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删除）</a:t>
            </a:r>
            <a:r>
              <a:rPr lang="en-US" altLang="zh-CN" sz="1200" kern="1200" dirty="0" smtClean="0">
                <a:solidFill>
                  <a:schemeClr val="tx1"/>
                </a:solidFill>
                <a:latin typeface="+mn-lt"/>
                <a:ea typeface="+mn-ea"/>
                <a:cs typeface="+mn-cs"/>
              </a:rPr>
              <a:t>GC</a:t>
            </a:r>
            <a:r>
              <a:rPr lang="zh-CN" altLang="zh-CN" sz="1200" kern="1200" dirty="0" smtClean="0">
                <a:solidFill>
                  <a:schemeClr val="tx1"/>
                </a:solidFill>
                <a:latin typeface="+mn-lt"/>
                <a:ea typeface="+mn-ea"/>
                <a:cs typeface="+mn-cs"/>
              </a:rPr>
              <a:t>算法等，</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业界在这方面还没有统一研究结果和解决方案。</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介绍堆外存储之前</a:t>
            </a:r>
            <a:r>
              <a:rPr lang="zh-CN" altLang="en-US" baseline="0" dirty="0" smtClean="0">
                <a:latin typeface="Arial" charset="0"/>
              </a:rPr>
              <a:t>，先介绍堆上存储，</a:t>
            </a:r>
            <a:r>
              <a:rPr lang="en-US" altLang="zh-CN" baseline="0" dirty="0" err="1" smtClean="0">
                <a:latin typeface="Arial" charset="0"/>
              </a:rPr>
              <a:t>jvm</a:t>
            </a:r>
            <a:r>
              <a:rPr lang="zh-CN" altLang="en-US" baseline="0" dirty="0" smtClean="0">
                <a:latin typeface="Arial" charset="0"/>
              </a:rPr>
              <a:t>有一个堆，分配的对象放置在堆上，好处是读写速度快，缺点是受制于</a:t>
            </a:r>
            <a:r>
              <a:rPr lang="en-US" altLang="zh-CN" baseline="0" dirty="0" smtClean="0">
                <a:latin typeface="Arial" charset="0"/>
              </a:rPr>
              <a:t>GC</a:t>
            </a:r>
          </a:p>
          <a:p>
            <a:r>
              <a:rPr lang="zh-CN" altLang="en-US" baseline="0" dirty="0" smtClean="0">
                <a:latin typeface="Arial" charset="0"/>
              </a:rPr>
              <a:t>而堆外技术是将数据写到自己维护的一块内存中，优点是不受</a:t>
            </a:r>
            <a:r>
              <a:rPr lang="en-US" altLang="zh-CN" baseline="0" dirty="0" smtClean="0">
                <a:latin typeface="Arial" charset="0"/>
              </a:rPr>
              <a:t>GC</a:t>
            </a:r>
            <a:r>
              <a:rPr lang="zh-CN" altLang="en-US" baseline="0" dirty="0" smtClean="0">
                <a:latin typeface="Arial" charset="0"/>
              </a:rPr>
              <a:t>影响，缺点是这样的数据必须进行序列化，堆外内存需要自己维护。</a:t>
            </a:r>
            <a:endParaRPr lang="zh-CN" altLang="en-US" dirty="0" smtClean="0">
              <a:latin typeface="Arial" charset="0"/>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报告首先介绍选题的背景及内存数据网格的发展现状，</a:t>
            </a:r>
            <a:endParaRPr lang="en-US" altLang="zh-CN" dirty="0" smtClean="0">
              <a:latin typeface="Arial" charset="0"/>
            </a:endParaRPr>
          </a:p>
          <a:p>
            <a:r>
              <a:rPr lang="zh-CN" altLang="en-US" dirty="0" smtClean="0">
                <a:latin typeface="Arial" charset="0"/>
              </a:rPr>
              <a:t>其次介绍论文研究的主要内容和技术路线，</a:t>
            </a:r>
            <a:endParaRPr lang="en-US" altLang="zh-CN" dirty="0" smtClean="0">
              <a:latin typeface="Arial" charset="0"/>
            </a:endParaRPr>
          </a:p>
          <a:p>
            <a:r>
              <a:rPr lang="zh-CN" altLang="en-US" dirty="0" smtClean="0">
                <a:latin typeface="Arial" charset="0"/>
              </a:rPr>
              <a:t>最后介绍已有的研究计划与工作安排</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而对于堆外存储技术的支持主要涉及数据选择和堆外内存管理，</a:t>
            </a:r>
            <a:endParaRPr lang="en-US" altLang="zh-CN" dirty="0" smtClean="0">
              <a:latin typeface="Arial" charset="0"/>
            </a:endParaRPr>
          </a:p>
          <a:p>
            <a:r>
              <a:rPr lang="zh-CN" altLang="en-US" dirty="0" smtClean="0">
                <a:latin typeface="Arial" charset="0"/>
              </a:rPr>
              <a:t>首先是选择什么数据放置在堆外，</a:t>
            </a:r>
            <a:r>
              <a:rPr lang="en-US" altLang="zh-CN" dirty="0" smtClean="0">
                <a:latin typeface="Arial" charset="0"/>
              </a:rPr>
              <a:t>oracle</a:t>
            </a:r>
            <a:r>
              <a:rPr lang="zh-CN" altLang="en-US" dirty="0" smtClean="0">
                <a:latin typeface="Arial" charset="0"/>
              </a:rPr>
              <a:t>是将访问频率较低的备份数据放置在了堆外，算是一种比较好的选择方案</a:t>
            </a:r>
            <a:endParaRPr lang="en-US" altLang="zh-CN" dirty="0" smtClean="0">
              <a:latin typeface="Arial" charset="0"/>
            </a:endParaRPr>
          </a:p>
          <a:p>
            <a:r>
              <a:rPr lang="zh-CN" altLang="en-US" dirty="0" smtClean="0">
                <a:latin typeface="Arial" charset="0"/>
              </a:rPr>
              <a:t>而如果像</a:t>
            </a:r>
            <a:r>
              <a:rPr lang="en-US" altLang="zh-CN" dirty="0" smtClean="0">
                <a:latin typeface="Arial" charset="0"/>
              </a:rPr>
              <a:t>Terracotta</a:t>
            </a:r>
            <a:r>
              <a:rPr lang="zh-CN" altLang="en-US" dirty="0" smtClean="0">
                <a:latin typeface="Arial" charset="0"/>
              </a:rPr>
              <a:t>一样，有专用的堆外内存管理工具，数据选择相对会更轻松一些。</a:t>
            </a:r>
            <a:endParaRPr lang="en-US" altLang="zh-CN" dirty="0" smtClean="0">
              <a:latin typeface="Arial" charset="0"/>
            </a:endParaRPr>
          </a:p>
          <a:p>
            <a:r>
              <a:rPr lang="zh-CN" altLang="en-US" dirty="0" smtClean="0">
                <a:latin typeface="Arial" charset="0"/>
              </a:rPr>
              <a:t>此外对于堆外技术目前有一些专门的开源工具，像</a:t>
            </a:r>
            <a:r>
              <a:rPr lang="en-US" altLang="zh-CN" dirty="0" smtClean="0">
                <a:latin typeface="Arial" charset="0"/>
              </a:rPr>
              <a:t>apache</a:t>
            </a:r>
            <a:r>
              <a:rPr lang="zh-CN" altLang="en-US" dirty="0" smtClean="0">
                <a:latin typeface="Arial" charset="0"/>
              </a:rPr>
              <a:t>的</a:t>
            </a:r>
            <a:r>
              <a:rPr lang="en-US" altLang="zh-CN" dirty="0" err="1" smtClean="0">
                <a:latin typeface="Arial" charset="0"/>
              </a:rPr>
              <a:t>DirectMemory</a:t>
            </a:r>
            <a:endParaRPr lang="zh-CN" altLang="en-US" dirty="0" smtClean="0">
              <a:latin typeface="Arial" charset="0"/>
            </a:endParaRP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内存数据网格将数据存放</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在内存之中的一个明显限制</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是单结点内存无法像磁盘一样提供大容量的存储能力</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一个可行的方案是通过</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网格扩展来弥补该不足，但这无疑提高了保证数据一致性的难度</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引入</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、内存以及网络等资源的</a:t>
            </a:r>
            <a:r>
              <a:rPr lang="zh-CN" altLang="en-US" sz="1200" kern="1200" dirty="0" smtClean="0">
                <a:solidFill>
                  <a:schemeClr val="tx1"/>
                </a:solidFill>
                <a:latin typeface="+mn-lt"/>
                <a:ea typeface="+mn-ea"/>
                <a:cs typeface="+mn-cs"/>
              </a:rPr>
              <a:t>不必要的</a:t>
            </a:r>
            <a:r>
              <a:rPr lang="zh-CN" altLang="zh-CN" sz="1200" kern="1200" dirty="0" smtClean="0">
                <a:solidFill>
                  <a:schemeClr val="tx1"/>
                </a:solidFill>
                <a:latin typeface="+mn-lt"/>
                <a:ea typeface="+mn-ea"/>
                <a:cs typeface="+mn-cs"/>
              </a:rPr>
              <a:t>开销</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需要，相对于的资源管理优化技术</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数据加载优化技术</a:t>
            </a:r>
            <a:r>
              <a:rPr lang="zh-CN" altLang="en-US" b="0" dirty="0" smtClean="0"/>
              <a:t>：</a:t>
            </a:r>
            <a:r>
              <a:rPr lang="zh-CN" altLang="zh-CN" sz="1200" kern="1200" dirty="0" smtClean="0">
                <a:solidFill>
                  <a:schemeClr val="tx1"/>
                </a:solidFill>
                <a:latin typeface="+mn-lt"/>
                <a:ea typeface="+mn-ea"/>
                <a:cs typeface="+mn-cs"/>
              </a:rPr>
              <a:t>在多节点的</a:t>
            </a:r>
            <a:r>
              <a:rPr lang="x-none" altLang="zh-CN" sz="1200" kern="1200" dirty="0" smtClean="0">
                <a:solidFill>
                  <a:schemeClr val="tx1"/>
                </a:solidFill>
                <a:latin typeface="+mn-lt"/>
                <a:ea typeface="+mn-ea"/>
                <a:cs typeface="+mn-cs"/>
              </a:rPr>
              <a:t>IMDG</a:t>
            </a:r>
            <a:r>
              <a:rPr lang="zh-CN" altLang="zh-CN" sz="1200" kern="1200" dirty="0" smtClean="0">
                <a:solidFill>
                  <a:schemeClr val="tx1"/>
                </a:solidFill>
                <a:latin typeface="+mn-lt"/>
                <a:ea typeface="+mn-ea"/>
                <a:cs typeface="+mn-cs"/>
              </a:rPr>
              <a:t>中采取数据并发加载的方式，减少网络资源的负荷，增加内存和</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的利用率。</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b="1" dirty="0" smtClean="0"/>
              <a:t>查询结果缓存技术</a:t>
            </a:r>
            <a:r>
              <a:rPr lang="zh-CN" altLang="en-US" dirty="0" smtClean="0"/>
              <a:t>：</a:t>
            </a:r>
            <a:r>
              <a:rPr lang="zh-CN" altLang="zh-CN" sz="1200" kern="1200" dirty="0" smtClean="0">
                <a:solidFill>
                  <a:schemeClr val="tx1"/>
                </a:solidFill>
                <a:latin typeface="+mn-lt"/>
                <a:ea typeface="+mn-ea"/>
                <a:cs typeface="+mn-cs"/>
              </a:rPr>
              <a:t>在执行</a:t>
            </a:r>
            <a:r>
              <a:rPr lang="zh-CN" altLang="en-US" sz="1200" kern="1200" dirty="0" smtClean="0">
                <a:solidFill>
                  <a:schemeClr val="tx1"/>
                </a:solidFill>
                <a:latin typeface="+mn-lt"/>
                <a:ea typeface="+mn-ea"/>
                <a:cs typeface="+mn-cs"/>
              </a:rPr>
              <a:t>复杂</a:t>
            </a:r>
            <a:r>
              <a:rPr lang="en-US"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查询时，如果前后多次所查询的得到结果都相同，将第一次查询的结果放到内存中缓存中去，以后调用时可以直接返回缓存的信息，减少了系统从内存数据网格或者持久化层进行查询的</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和网络资源开销。</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谓词序列执行优化：</a:t>
            </a:r>
            <a:r>
              <a:rPr lang="zh-CN" altLang="zh-CN" sz="1200" kern="1200" dirty="0" smtClean="0">
                <a:solidFill>
                  <a:schemeClr val="tx1"/>
                </a:solidFill>
                <a:latin typeface="+mn-lt"/>
                <a:ea typeface="+mn-ea"/>
                <a:cs typeface="+mn-cs"/>
              </a:rPr>
              <a:t>在</a:t>
            </a:r>
            <a:r>
              <a:rPr lang="x-none" altLang="zh-CN" sz="1200" kern="1200" dirty="0" smtClean="0">
                <a:solidFill>
                  <a:schemeClr val="tx1"/>
                </a:solidFill>
                <a:latin typeface="+mn-lt"/>
                <a:ea typeface="+mn-ea"/>
                <a:cs typeface="+mn-cs"/>
              </a:rPr>
              <a:t>OnceIMDG.0</a:t>
            </a:r>
            <a:r>
              <a:rPr lang="zh-CN" altLang="zh-CN" sz="1200" kern="1200" dirty="0" smtClean="0">
                <a:solidFill>
                  <a:schemeClr val="tx1"/>
                </a:solidFill>
                <a:latin typeface="+mn-lt"/>
                <a:ea typeface="+mn-ea"/>
                <a:cs typeface="+mn-cs"/>
              </a:rPr>
              <a:t>数据访问流程中，对于一条</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语句，</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编译器负责将其翻译成一组谓词序列，每个谓词对应一个处理动作或一种关联关系</a:t>
            </a:r>
            <a:r>
              <a:rPr lang="zh-CN" altLang="en-US" sz="1200" kern="1200" dirty="0" smtClean="0">
                <a:solidFill>
                  <a:schemeClr val="tx1"/>
                </a:solidFill>
                <a:latin typeface="+mn-lt"/>
                <a:ea typeface="+mn-ea"/>
                <a:cs typeface="+mn-cs"/>
              </a:rPr>
              <a:t>，然后串行执行</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这是一种频繁的操作，如果能进行一定程度的优化，如并行化等，资源的利用会更加有效；</a:t>
            </a:r>
            <a:endParaRPr lang="en-US" altLang="zh-CN" dirty="0" smtClean="0">
              <a:latin typeface="Arial" charset="0"/>
            </a:endParaRPr>
          </a:p>
          <a:p>
            <a:endParaRPr lang="en-US" altLang="zh-CN" dirty="0" smtClean="0">
              <a:latin typeface="Arial" charset="0"/>
            </a:endParaRPr>
          </a:p>
          <a:p>
            <a:r>
              <a:rPr lang="zh-CN" altLang="en-US" b="1" dirty="0" smtClean="0"/>
              <a:t>持久化过程优化</a:t>
            </a:r>
            <a:r>
              <a:rPr lang="zh-CN" altLang="en-US" dirty="0" smtClean="0"/>
              <a:t>：比如可以</a:t>
            </a:r>
            <a:r>
              <a:rPr lang="zh-CN" altLang="zh-CN" sz="1200" kern="1200" dirty="0" smtClean="0">
                <a:solidFill>
                  <a:schemeClr val="tx1"/>
                </a:solidFill>
                <a:latin typeface="+mn-lt"/>
                <a:ea typeface="+mn-ea"/>
                <a:cs typeface="+mn-cs"/>
              </a:rPr>
              <a:t>采取</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执行日志的方式进行历史记录，完成持久化功能，减少不必要的</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、网络资源开销，提高系统资源利用率；</a:t>
            </a:r>
            <a:endParaRPr lang="en-US" altLang="zh-CN" sz="1200" kern="1200" dirty="0" smtClean="0">
              <a:solidFill>
                <a:schemeClr val="tx1"/>
              </a:solidFill>
              <a:latin typeface="+mn-lt"/>
              <a:ea typeface="+mn-ea"/>
              <a:cs typeface="+mn-cs"/>
            </a:endParaRPr>
          </a:p>
          <a:p>
            <a:endParaRPr lang="en-US" altLang="zh-CN" dirty="0" smtClean="0">
              <a:latin typeface="Arial" charset="0"/>
            </a:endParaRPr>
          </a:p>
          <a:p>
            <a:r>
              <a:rPr lang="zh-CN" altLang="en-US" dirty="0" smtClean="0">
                <a:latin typeface="Arial" charset="0"/>
              </a:rPr>
              <a:t>首先是</a:t>
            </a:r>
            <a:r>
              <a:rPr lang="en-US" altLang="zh-CN" dirty="0" err="1" smtClean="0">
                <a:latin typeface="Arial" charset="0"/>
              </a:rPr>
              <a:t>cpu</a:t>
            </a:r>
            <a:r>
              <a:rPr lang="zh-CN" altLang="en-US" dirty="0" smtClean="0">
                <a:latin typeface="Arial" charset="0"/>
              </a:rPr>
              <a:t>时间上，在不进行持久化时，</a:t>
            </a:r>
            <a:r>
              <a:rPr lang="en-US" altLang="zh-CN" dirty="0" smtClean="0">
                <a:latin typeface="Arial" charset="0"/>
              </a:rPr>
              <a:t>set</a:t>
            </a:r>
            <a:r>
              <a:rPr lang="zh-CN" altLang="en-US" dirty="0" smtClean="0">
                <a:latin typeface="Arial" charset="0"/>
              </a:rPr>
              <a:t>，</a:t>
            </a:r>
            <a:r>
              <a:rPr lang="en-US" altLang="zh-CN" dirty="0" smtClean="0">
                <a:latin typeface="Arial" charset="0"/>
              </a:rPr>
              <a:t>get</a:t>
            </a:r>
            <a:r>
              <a:rPr lang="zh-CN" altLang="en-US" dirty="0" smtClean="0">
                <a:latin typeface="Arial" charset="0"/>
              </a:rPr>
              <a:t>操作占用的</a:t>
            </a:r>
            <a:r>
              <a:rPr lang="en-US" altLang="zh-CN" dirty="0" err="1" smtClean="0">
                <a:latin typeface="Arial" charset="0"/>
              </a:rPr>
              <a:t>cpu</a:t>
            </a:r>
            <a:r>
              <a:rPr lang="zh-CN" altLang="en-US" dirty="0" smtClean="0">
                <a:latin typeface="Arial" charset="0"/>
              </a:rPr>
              <a:t>时间大约是</a:t>
            </a:r>
            <a:r>
              <a:rPr lang="en-US" altLang="zh-CN" dirty="0" smtClean="0">
                <a:latin typeface="Arial" charset="0"/>
              </a:rPr>
              <a:t>47%</a:t>
            </a:r>
            <a:r>
              <a:rPr lang="zh-CN" altLang="en-US" dirty="0" smtClean="0">
                <a:latin typeface="Arial" charset="0"/>
              </a:rPr>
              <a:t>，而持久化时，</a:t>
            </a:r>
            <a:r>
              <a:rPr lang="en-US" altLang="zh-CN" dirty="0" smtClean="0">
                <a:latin typeface="Arial" charset="0"/>
              </a:rPr>
              <a:t>get</a:t>
            </a:r>
            <a:r>
              <a:rPr lang="zh-CN" altLang="en-US" dirty="0" smtClean="0">
                <a:latin typeface="Arial" charset="0"/>
              </a:rPr>
              <a:t>，</a:t>
            </a:r>
            <a:r>
              <a:rPr lang="en-US" altLang="zh-CN" dirty="0" smtClean="0">
                <a:latin typeface="Arial" charset="0"/>
              </a:rPr>
              <a:t>set</a:t>
            </a:r>
            <a:r>
              <a:rPr lang="zh-CN" altLang="en-US" dirty="0" smtClean="0">
                <a:latin typeface="Arial" charset="0"/>
              </a:rPr>
              <a:t>操作占用的</a:t>
            </a:r>
            <a:r>
              <a:rPr lang="en-US" altLang="zh-CN" dirty="0" err="1" smtClean="0">
                <a:latin typeface="Arial" charset="0"/>
              </a:rPr>
              <a:t>cpu</a:t>
            </a:r>
            <a:r>
              <a:rPr lang="zh-CN" altLang="en-US" dirty="0" smtClean="0">
                <a:latin typeface="Arial" charset="0"/>
              </a:rPr>
              <a:t>时间为</a:t>
            </a:r>
            <a:r>
              <a:rPr lang="en-US" altLang="zh-CN" dirty="0" smtClean="0">
                <a:latin typeface="Arial" charset="0"/>
              </a:rPr>
              <a:t>17%</a:t>
            </a:r>
            <a:r>
              <a:rPr lang="zh-CN" altLang="en-US" dirty="0" smtClean="0">
                <a:latin typeface="Arial" charset="0"/>
              </a:rPr>
              <a:t>，大约变成了越来的</a:t>
            </a:r>
            <a:r>
              <a:rPr lang="en-US" altLang="zh-CN" dirty="0" smtClean="0">
                <a:latin typeface="Arial" charset="0"/>
              </a:rPr>
              <a:t>1/3</a:t>
            </a:r>
            <a:r>
              <a:rPr lang="zh-CN" altLang="en-US" dirty="0" smtClean="0">
                <a:latin typeface="Arial" charset="0"/>
              </a:rPr>
              <a:t>其他的时间则是用来进行数据库操作</a:t>
            </a:r>
            <a:endParaRPr lang="en-US" altLang="zh-CN" dirty="0" smtClean="0">
              <a:latin typeface="Arial" charset="0"/>
            </a:endParaRPr>
          </a:p>
          <a:p>
            <a:r>
              <a:rPr lang="zh-CN" altLang="en-US" dirty="0" smtClean="0">
                <a:latin typeface="Arial" charset="0"/>
              </a:rPr>
              <a:t>从时间上看，不持久化时，</a:t>
            </a:r>
            <a:r>
              <a:rPr lang="en-US" altLang="zh-CN" dirty="0" smtClean="0">
                <a:latin typeface="Arial" charset="0"/>
              </a:rPr>
              <a:t>set</a:t>
            </a:r>
            <a:r>
              <a:rPr lang="zh-CN" altLang="en-US" dirty="0" smtClean="0">
                <a:latin typeface="Arial" charset="0"/>
              </a:rPr>
              <a:t>操作的平均时间为</a:t>
            </a:r>
            <a:r>
              <a:rPr lang="en-US" altLang="zh-CN" dirty="0" smtClean="0">
                <a:latin typeface="Arial" charset="0"/>
              </a:rPr>
              <a:t>640us</a:t>
            </a:r>
            <a:r>
              <a:rPr lang="zh-CN" altLang="en-US" dirty="0" smtClean="0">
                <a:latin typeface="Arial" charset="0"/>
              </a:rPr>
              <a:t>，而持久化导致时间变成了</a:t>
            </a:r>
            <a:r>
              <a:rPr lang="en-US" altLang="zh-CN" dirty="0" smtClean="0">
                <a:latin typeface="Arial" charset="0"/>
              </a:rPr>
              <a:t>3ms</a:t>
            </a:r>
            <a:r>
              <a:rPr lang="zh-CN" altLang="en-US" dirty="0" smtClean="0">
                <a:latin typeface="Arial" charset="0"/>
              </a:rPr>
              <a:t>，大概是</a:t>
            </a:r>
            <a:r>
              <a:rPr lang="en-US" altLang="zh-CN" dirty="0" smtClean="0">
                <a:latin typeface="Arial" charset="0"/>
              </a:rPr>
              <a:t>1:5</a:t>
            </a:r>
            <a:r>
              <a:rPr lang="zh-CN" altLang="en-US" dirty="0" smtClean="0">
                <a:latin typeface="Arial" charset="0"/>
              </a:rPr>
              <a:t>的比例，所以持久化对系统性能的影响非常大。</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latin typeface="+mn-lt"/>
                <a:ea typeface="+mn-ea"/>
                <a:cs typeface="+mn-cs"/>
              </a:rPr>
              <a:t>WebSphere eXtreme Scale</a:t>
            </a:r>
            <a:r>
              <a:rPr lang="zh-CN" altLang="zh-CN" sz="1200" kern="1200" dirty="0" smtClean="0">
                <a:solidFill>
                  <a:schemeClr val="tx1"/>
                </a:solidFill>
                <a:latin typeface="+mn-lt"/>
                <a:ea typeface="+mn-ea"/>
                <a:cs typeface="+mn-cs"/>
              </a:rPr>
              <a:t>提供</a:t>
            </a:r>
            <a:r>
              <a:rPr lang="x-none" altLang="zh-CN" sz="1200" kern="1200" dirty="0" smtClean="0">
                <a:solidFill>
                  <a:schemeClr val="tx1"/>
                </a:solidFill>
                <a:latin typeface="+mn-lt"/>
                <a:ea typeface="+mn-ea"/>
                <a:cs typeface="+mn-cs"/>
              </a:rPr>
              <a:t>Loader plugin</a:t>
            </a:r>
            <a:r>
              <a:rPr lang="zh-CN" altLang="zh-CN" sz="1200" kern="1200" dirty="0" smtClean="0">
                <a:solidFill>
                  <a:schemeClr val="tx1"/>
                </a:solidFill>
                <a:latin typeface="+mn-lt"/>
                <a:ea typeface="+mn-ea"/>
                <a:cs typeface="+mn-cs"/>
              </a:rPr>
              <a:t>和</a:t>
            </a:r>
            <a:r>
              <a:rPr lang="x-none" altLang="zh-CN" sz="1200" kern="1200" dirty="0" smtClean="0">
                <a:solidFill>
                  <a:schemeClr val="tx1"/>
                </a:solidFill>
                <a:latin typeface="+mn-lt"/>
                <a:ea typeface="+mn-ea"/>
                <a:cs typeface="+mn-cs"/>
              </a:rPr>
              <a:t>client Loader</a:t>
            </a:r>
            <a:r>
              <a:rPr lang="zh-CN" altLang="zh-CN" sz="1200" kern="1200" dirty="0" smtClean="0">
                <a:solidFill>
                  <a:schemeClr val="tx1"/>
                </a:solidFill>
                <a:latin typeface="+mn-lt"/>
                <a:ea typeface="+mn-ea"/>
                <a:cs typeface="+mn-cs"/>
              </a:rPr>
              <a:t>两种方式将数据库中的数据加载到内存数据网格中。其中</a:t>
            </a:r>
            <a:r>
              <a:rPr lang="x-none" altLang="zh-CN" sz="1200" kern="1200" dirty="0" smtClean="0">
                <a:solidFill>
                  <a:schemeClr val="tx1"/>
                </a:solidFill>
                <a:latin typeface="+mn-lt"/>
                <a:ea typeface="+mn-ea"/>
                <a:cs typeface="+mn-cs"/>
              </a:rPr>
              <a:t>Loader plugin</a:t>
            </a:r>
            <a:r>
              <a:rPr lang="zh-CN" altLang="zh-CN" sz="1200" kern="1200" dirty="0" smtClean="0">
                <a:solidFill>
                  <a:schemeClr val="tx1"/>
                </a:solidFill>
                <a:latin typeface="+mn-lt"/>
                <a:ea typeface="+mn-ea"/>
                <a:cs typeface="+mn-cs"/>
              </a:rPr>
              <a:t>方式每个加载器对应着单一的数据分区，各自独立的进行数据并发加载；当分区信息不存在与数据库中时，</a:t>
            </a:r>
            <a:r>
              <a:rPr lang="x-none" altLang="zh-CN" sz="1200" kern="1200" dirty="0" smtClean="0">
                <a:solidFill>
                  <a:schemeClr val="tx1"/>
                </a:solidFill>
                <a:latin typeface="+mn-lt"/>
                <a:ea typeface="+mn-ea"/>
                <a:cs typeface="+mn-cs"/>
              </a:rPr>
              <a:t>client Loader</a:t>
            </a:r>
            <a:r>
              <a:rPr lang="zh-CN" altLang="zh-CN" sz="1200" kern="1200" dirty="0" smtClean="0">
                <a:solidFill>
                  <a:schemeClr val="tx1"/>
                </a:solidFill>
                <a:latin typeface="+mn-lt"/>
                <a:ea typeface="+mn-ea"/>
                <a:cs typeface="+mn-cs"/>
              </a:rPr>
              <a:t>的方式则更加适合用户进行数据并发加载。</a:t>
            </a:r>
            <a:endParaRPr lang="en-US" altLang="zh-CN" sz="1200" kern="1200" dirty="0" smtClean="0">
              <a:solidFill>
                <a:schemeClr val="tx1"/>
              </a:solidFill>
              <a:latin typeface="+mn-lt"/>
              <a:ea typeface="+mn-ea"/>
              <a:cs typeface="+mn-cs"/>
            </a:endParaRPr>
          </a:p>
          <a:p>
            <a:endParaRPr lang="zh-CN" altLang="zh-CN" sz="1200" kern="1200" dirty="0" smtClean="0">
              <a:solidFill>
                <a:schemeClr val="tx1"/>
              </a:solidFill>
              <a:latin typeface="+mn-lt"/>
              <a:ea typeface="+mn-ea"/>
              <a:cs typeface="+mn-cs"/>
            </a:endParaRPr>
          </a:p>
          <a:p>
            <a:r>
              <a:rPr lang="x-none" altLang="zh-CN" sz="1200" kern="1200" dirty="0" smtClean="0">
                <a:solidFill>
                  <a:schemeClr val="tx1"/>
                </a:solidFill>
                <a:latin typeface="+mn-lt"/>
                <a:ea typeface="+mn-ea"/>
                <a:cs typeface="+mn-cs"/>
              </a:rPr>
              <a:t>Oracle Coherence</a:t>
            </a:r>
            <a:r>
              <a:rPr lang="zh-CN" altLang="zh-CN" sz="1200" kern="1200" dirty="0" smtClean="0">
                <a:solidFill>
                  <a:schemeClr val="tx1"/>
                </a:solidFill>
                <a:latin typeface="+mn-lt"/>
                <a:ea typeface="+mn-ea"/>
                <a:cs typeface="+mn-cs"/>
              </a:rPr>
              <a:t>支持以分布式加载的方式进行数据并发加载，以提高吞吐量和</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使用率。用户可以觉得那些节点作为对象进行加载，以及数据如何划分给这些节点。</a:t>
            </a:r>
            <a:endParaRPr lang="en-US" altLang="zh-CN" sz="1200" kern="1200" dirty="0" smtClean="0">
              <a:solidFill>
                <a:schemeClr val="tx1"/>
              </a:solidFill>
              <a:latin typeface="+mn-lt"/>
              <a:ea typeface="+mn-ea"/>
              <a:cs typeface="+mn-cs"/>
            </a:endParaRPr>
          </a:p>
          <a:p>
            <a:endParaRPr lang="zh-CN" altLang="zh-CN" sz="1200" kern="1200" dirty="0" smtClean="0">
              <a:solidFill>
                <a:schemeClr val="tx1"/>
              </a:solidFill>
              <a:latin typeface="+mn-lt"/>
              <a:ea typeface="+mn-ea"/>
              <a:cs typeface="+mn-cs"/>
            </a:endParaRPr>
          </a:p>
          <a:p>
            <a:r>
              <a:rPr lang="x-none" altLang="zh-CN" sz="1200" kern="1200" dirty="0" smtClean="0">
                <a:solidFill>
                  <a:schemeClr val="tx1"/>
                </a:solidFill>
                <a:latin typeface="+mn-lt"/>
                <a:ea typeface="+mn-ea"/>
                <a:cs typeface="+mn-cs"/>
              </a:rPr>
              <a:t>GigaSpaces </a:t>
            </a:r>
            <a:r>
              <a:rPr lang="zh-CN" altLang="zh-CN" sz="1200" kern="1200" dirty="0" smtClean="0">
                <a:solidFill>
                  <a:schemeClr val="tx1"/>
                </a:solidFill>
                <a:latin typeface="+mn-lt"/>
                <a:ea typeface="+mn-ea"/>
                <a:cs typeface="+mn-cs"/>
              </a:rPr>
              <a:t>允许用户在客户端可以使用前预加载持久化源中的数据到内存数据网格中。通过数据加载并发话的方式，可以在</a:t>
            </a:r>
            <a:r>
              <a:rPr lang="x-none" altLang="zh-CN" sz="1200" kern="1200" dirty="0" smtClean="0">
                <a:solidFill>
                  <a:schemeClr val="tx1"/>
                </a:solidFill>
                <a:latin typeface="+mn-lt"/>
                <a:ea typeface="+mn-ea"/>
                <a:cs typeface="+mn-cs"/>
              </a:rPr>
              <a:t>30</a:t>
            </a:r>
            <a:r>
              <a:rPr lang="zh-CN" altLang="zh-CN" sz="1200" kern="1200" dirty="0" smtClean="0">
                <a:solidFill>
                  <a:schemeClr val="tx1"/>
                </a:solidFill>
                <a:latin typeface="+mn-lt"/>
                <a:ea typeface="+mn-ea"/>
                <a:cs typeface="+mn-cs"/>
              </a:rPr>
              <a:t>分钟内将</a:t>
            </a:r>
            <a:r>
              <a:rPr lang="x-none" altLang="zh-CN" sz="1200" kern="1200" dirty="0" smtClean="0">
                <a:solidFill>
                  <a:schemeClr val="tx1"/>
                </a:solidFill>
                <a:latin typeface="+mn-lt"/>
                <a:ea typeface="+mn-ea"/>
                <a:cs typeface="+mn-cs"/>
              </a:rPr>
              <a:t>1T</a:t>
            </a:r>
            <a:r>
              <a:rPr lang="zh-CN" altLang="zh-CN" sz="1200" kern="1200" dirty="0" smtClean="0">
                <a:solidFill>
                  <a:schemeClr val="tx1"/>
                </a:solidFill>
                <a:latin typeface="+mn-lt"/>
                <a:ea typeface="+mn-ea"/>
                <a:cs typeface="+mn-cs"/>
              </a:rPr>
              <a:t>的数据加载到整个数据网格中。默认情况下</a:t>
            </a:r>
            <a:r>
              <a:rPr lang="x-none" altLang="zh-CN" sz="1200" kern="1200" dirty="0" smtClean="0">
                <a:solidFill>
                  <a:schemeClr val="tx1"/>
                </a:solidFill>
                <a:latin typeface="+mn-lt"/>
                <a:ea typeface="+mn-ea"/>
                <a:cs typeface="+mn-cs"/>
              </a:rPr>
              <a:t>GigaSpaces</a:t>
            </a:r>
            <a:r>
              <a:rPr lang="zh-CN" altLang="zh-CN" sz="1200" kern="1200" dirty="0" smtClean="0">
                <a:solidFill>
                  <a:schemeClr val="tx1"/>
                </a:solidFill>
                <a:latin typeface="+mn-lt"/>
                <a:ea typeface="+mn-ea"/>
                <a:cs typeface="+mn-cs"/>
              </a:rPr>
              <a:t>通过过滤的方式过滤掉不相干数据后，将各个相关数据从数据源并发加载到相关节点。对于大数据量下的数据并发加载，业界各个内存数据网格产品仍在完善之中。</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本论文的预期目标是设计实现一个完整的内存数据网格产品，对系统资源进行垂直扩展和水平扩展，针对不同读写比和不同的数据一致性要求场景，合理运用不同的资源管理机制平衡的利用</a:t>
            </a:r>
            <a:r>
              <a:rPr lang="en-US"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、内存、网络等系统资源，尽最大可能的提升系统整体性能。</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这是一分钟内互联网的数据生成图，</a:t>
            </a:r>
            <a:endParaRPr lang="en-US" altLang="zh-CN" dirty="0" smtClean="0">
              <a:latin typeface="Arial" charset="0"/>
            </a:endParaRPr>
          </a:p>
          <a:p>
            <a:r>
              <a:rPr lang="zh-CN" altLang="en-US" dirty="0" smtClean="0">
                <a:latin typeface="Arial" charset="0"/>
              </a:rPr>
              <a:t>有接近</a:t>
            </a:r>
            <a:r>
              <a:rPr lang="en-US" altLang="zh-CN" dirty="0" smtClean="0">
                <a:latin typeface="Arial" charset="0"/>
              </a:rPr>
              <a:t>2000TB</a:t>
            </a:r>
            <a:r>
              <a:rPr lang="zh-CN" altLang="en-US" dirty="0" smtClean="0">
                <a:latin typeface="Arial" charset="0"/>
              </a:rPr>
              <a:t>的数据生成，</a:t>
            </a:r>
            <a:r>
              <a:rPr lang="zh-CN" altLang="en-US" sz="1200" b="0" i="0" kern="1200" dirty="0" smtClean="0">
                <a:solidFill>
                  <a:schemeClr val="tx1"/>
                </a:solidFill>
                <a:effectLst/>
                <a:latin typeface="微软雅黑" pitchFamily="34" charset="-122"/>
                <a:ea typeface="微软雅黑" pitchFamily="34" charset="-122"/>
                <a:cs typeface="+mn-cs"/>
              </a:rPr>
              <a:t>而且以非结构化或半结构化数据为主，</a:t>
            </a:r>
            <a:endParaRPr lang="en-US" altLang="zh-CN" sz="1200" b="0" i="0" kern="1200" dirty="0" smtClean="0">
              <a:solidFill>
                <a:schemeClr val="tx1"/>
              </a:solidFill>
              <a:effectLst/>
              <a:latin typeface="微软雅黑" pitchFamily="34" charset="-122"/>
              <a:ea typeface="微软雅黑" pitchFamily="34" charset="-122"/>
              <a:cs typeface="+mn-cs"/>
            </a:endParaRPr>
          </a:p>
          <a:p>
            <a:endParaRPr lang="en-US" altLang="zh-CN" sz="1200" b="0" i="0" kern="1200" dirty="0" smtClean="0">
              <a:solidFill>
                <a:schemeClr val="tx1"/>
              </a:solidFill>
              <a:effectLst/>
              <a:latin typeface="微软雅黑" pitchFamily="34" charset="-122"/>
              <a:ea typeface="微软雅黑" pitchFamily="34" charset="-122"/>
              <a:cs typeface="+mn-cs"/>
            </a:endParaRPr>
          </a:p>
          <a:p>
            <a:r>
              <a:rPr lang="zh-CN" altLang="en-US" dirty="0" smtClean="0">
                <a:latin typeface="Arial" charset="0"/>
              </a:rPr>
              <a:t>这么大的数据量给数据存储与数据管理系统造成了巨大的压力</a:t>
            </a: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设计实现系统查询缓存细粒度可调，如具体缓存哪些</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语句、缓存时间长短等；</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策略管理，手动配置或者根据</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执行统计，实现自动决策；</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在一致性管理方面，可以实现简单的定时清理，也可以采取数据库表设置</a:t>
            </a:r>
            <a:r>
              <a:rPr lang="x-none" altLang="zh-CN" sz="1200" kern="1200" dirty="0" smtClean="0">
                <a:solidFill>
                  <a:schemeClr val="tx1"/>
                </a:solidFill>
                <a:latin typeface="+mn-lt"/>
                <a:ea typeface="+mn-ea"/>
                <a:cs typeface="+mn-cs"/>
              </a:rPr>
              <a:t>trigger</a:t>
            </a:r>
            <a:r>
              <a:rPr lang="zh-CN" altLang="zh-CN" sz="1200" kern="1200" dirty="0" smtClean="0">
                <a:solidFill>
                  <a:schemeClr val="tx1"/>
                </a:solidFill>
                <a:latin typeface="+mn-lt"/>
                <a:ea typeface="+mn-ea"/>
                <a:cs typeface="+mn-cs"/>
              </a:rPr>
              <a:t>的方式，进行实时自动一致性保障；</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可以基于</a:t>
            </a:r>
            <a:r>
              <a:rPr lang="x-none" altLang="zh-CN" sz="1200" kern="1200" dirty="0" smtClean="0">
                <a:solidFill>
                  <a:schemeClr val="tx1"/>
                </a:solidFill>
                <a:latin typeface="+mn-lt"/>
                <a:ea typeface="+mn-ea"/>
                <a:cs typeface="+mn-cs"/>
              </a:rPr>
              <a:t>SQL</a:t>
            </a:r>
            <a:r>
              <a:rPr lang="zh-CN" altLang="zh-CN" sz="1200" kern="1200" dirty="0" smtClean="0">
                <a:solidFill>
                  <a:schemeClr val="tx1"/>
                </a:solidFill>
                <a:latin typeface="+mn-lt"/>
                <a:ea typeface="+mn-ea"/>
                <a:cs typeface="+mn-cs"/>
              </a:rPr>
              <a:t>日志，进行定期持久化；</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也可以定期对比内存和数据库中写入数据的不同，进行差异化持久化；</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也可以基于底层数据库高效操作接口，直接在内存数据网格中，将写入语句转换为此类接口，进行写入；</a:t>
            </a:r>
          </a:p>
          <a:p>
            <a:endParaRPr lang="en-US" altLang="zh-CN" dirty="0" smtClean="0"/>
          </a:p>
          <a:p>
            <a:endParaRPr lang="en-US" altLang="zh-CN" dirty="0" smtClean="0"/>
          </a:p>
          <a:p>
            <a:r>
              <a:rPr lang="zh-CN" altLang="zh-CN" sz="1200" kern="1200" dirty="0" smtClean="0">
                <a:solidFill>
                  <a:schemeClr val="tx1"/>
                </a:solidFill>
                <a:latin typeface="+mn-lt"/>
                <a:ea typeface="+mn-ea"/>
                <a:cs typeface="+mn-cs"/>
              </a:rPr>
              <a:t>采取基于关键键值过滤的方式，进行数据并发加载，减少网络资源的负荷，增加内存和</a:t>
            </a:r>
            <a:r>
              <a:rPr lang="x-none" altLang="zh-CN" sz="1200" kern="1200" dirty="0" smtClean="0">
                <a:solidFill>
                  <a:schemeClr val="tx1"/>
                </a:solidFill>
                <a:latin typeface="+mn-lt"/>
                <a:ea typeface="+mn-ea"/>
                <a:cs typeface="+mn-cs"/>
              </a:rPr>
              <a:t>CPU</a:t>
            </a:r>
            <a:r>
              <a:rPr lang="zh-CN" altLang="zh-CN" sz="1200" kern="1200" dirty="0" smtClean="0">
                <a:solidFill>
                  <a:schemeClr val="tx1"/>
                </a:solidFill>
                <a:latin typeface="+mn-lt"/>
                <a:ea typeface="+mn-ea"/>
                <a:cs typeface="+mn-cs"/>
              </a:rPr>
              <a:t>的利用率，最终减少系统</a:t>
            </a:r>
            <a:r>
              <a:rPr lang="zh-CN" altLang="en-US" sz="1200" kern="1200" dirty="0" smtClean="0">
                <a:solidFill>
                  <a:schemeClr val="tx1"/>
                </a:solidFill>
                <a:latin typeface="+mn-lt"/>
                <a:ea typeface="+mn-ea"/>
                <a:cs typeface="+mn-cs"/>
              </a:rPr>
              <a:t>资源</a:t>
            </a:r>
            <a:r>
              <a:rPr lang="zh-CN" altLang="zh-CN" sz="1200" kern="1200" dirty="0" smtClean="0">
                <a:solidFill>
                  <a:schemeClr val="tx1"/>
                </a:solidFill>
                <a:latin typeface="+mn-lt"/>
                <a:ea typeface="+mn-ea"/>
                <a:cs typeface="+mn-cs"/>
              </a:rPr>
              <a:t>开销。</a:t>
            </a:r>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微软雅黑" pitchFamily="34" charset="-122"/>
                <a:ea typeface="微软雅黑" pitchFamily="34" charset="-122"/>
                <a:cs typeface="+mn-cs"/>
              </a:rPr>
              <a:t>在这样的背景下关系数据库面临着许多困难</a:t>
            </a:r>
            <a:endParaRPr lang="en-US" altLang="zh-CN" sz="1200" b="0" i="0" kern="1200" dirty="0" smtClean="0">
              <a:solidFill>
                <a:schemeClr val="tx1"/>
              </a:solidFill>
              <a:effectLst/>
              <a:latin typeface="微软雅黑" pitchFamily="34" charset="-122"/>
              <a:ea typeface="微软雅黑" pitchFamily="34" charset="-122"/>
              <a:cs typeface="+mn-cs"/>
            </a:endParaRPr>
          </a:p>
          <a:p>
            <a:endParaRPr lang="en-US" altLang="zh-CN" sz="1200" b="0" i="0" kern="1200" dirty="0" smtClean="0">
              <a:solidFill>
                <a:schemeClr val="tx1"/>
              </a:solidFill>
              <a:effectLst/>
              <a:latin typeface="微软雅黑" pitchFamily="34" charset="-122"/>
              <a:ea typeface="微软雅黑" pitchFamily="34" charset="-122"/>
              <a:cs typeface="+mn-cs"/>
            </a:endParaRPr>
          </a:p>
          <a:p>
            <a:r>
              <a:rPr lang="zh-CN" altLang="en-US" sz="1200" b="0" i="0" kern="1200" dirty="0" smtClean="0">
                <a:solidFill>
                  <a:schemeClr val="tx1"/>
                </a:solidFill>
                <a:effectLst/>
                <a:latin typeface="微软雅黑" pitchFamily="34" charset="-122"/>
                <a:ea typeface="微软雅黑" pitchFamily="34" charset="-122"/>
                <a:cs typeface="+mn-cs"/>
              </a:rPr>
              <a:t>首先面对高并发的数据访问，关系数据库系统</a:t>
            </a:r>
            <a:r>
              <a:rPr lang="zh-CN" altLang="en-US" sz="1200" b="1" i="0" kern="1200" dirty="0" smtClean="0">
                <a:solidFill>
                  <a:schemeClr val="tx1"/>
                </a:solidFill>
                <a:effectLst/>
                <a:latin typeface="微软雅黑" pitchFamily="34" charset="-122"/>
                <a:ea typeface="微软雅黑" pitchFamily="34" charset="-122"/>
                <a:cs typeface="+mn-cs"/>
              </a:rPr>
              <a:t>扩展能力不足</a:t>
            </a:r>
            <a:r>
              <a:rPr lang="zh-CN" altLang="en-US" sz="1200" b="0" i="0" kern="1200" dirty="0" smtClean="0">
                <a:solidFill>
                  <a:schemeClr val="tx1"/>
                </a:solidFill>
                <a:effectLst/>
                <a:latin typeface="微软雅黑" pitchFamily="34" charset="-122"/>
                <a:ea typeface="微软雅黑" pitchFamily="34" charset="-122"/>
                <a:cs typeface="+mn-cs"/>
              </a:rPr>
              <a:t>，很容易产生</a:t>
            </a:r>
            <a:r>
              <a:rPr lang="zh-CN" altLang="en-US" sz="1200" b="1" i="0" kern="1200" dirty="0" smtClean="0">
                <a:solidFill>
                  <a:schemeClr val="tx1"/>
                </a:solidFill>
                <a:effectLst/>
                <a:latin typeface="微软雅黑" pitchFamily="34" charset="-122"/>
                <a:ea typeface="微软雅黑" pitchFamily="34" charset="-122"/>
                <a:cs typeface="+mn-cs"/>
              </a:rPr>
              <a:t>系统瓶颈</a:t>
            </a:r>
            <a:r>
              <a:rPr lang="zh-CN" altLang="en-US" sz="1200" b="0" i="0" kern="1200" dirty="0" smtClean="0">
                <a:solidFill>
                  <a:schemeClr val="tx1"/>
                </a:solidFill>
                <a:effectLst/>
                <a:latin typeface="微软雅黑" pitchFamily="34" charset="-122"/>
                <a:ea typeface="微软雅黑" pitchFamily="34" charset="-122"/>
                <a:cs typeface="+mn-cs"/>
              </a:rPr>
              <a:t>。</a:t>
            </a:r>
            <a:endParaRPr lang="en-US" altLang="zh-CN" sz="1200" b="0" i="0" kern="1200" dirty="0" smtClean="0">
              <a:solidFill>
                <a:schemeClr val="tx1"/>
              </a:solidFill>
              <a:effectLst/>
              <a:latin typeface="微软雅黑" pitchFamily="34" charset="-122"/>
              <a:ea typeface="微软雅黑" pitchFamily="34" charset="-122"/>
              <a:cs typeface="+mn-cs"/>
            </a:endParaRPr>
          </a:p>
          <a:p>
            <a:endParaRPr lang="en-US" altLang="zh-CN" sz="1200" b="0" i="0" kern="1200" dirty="0" smtClean="0">
              <a:solidFill>
                <a:schemeClr val="tx1"/>
              </a:solidFill>
              <a:effectLst/>
              <a:latin typeface="微软雅黑" pitchFamily="34" charset="-122"/>
              <a:ea typeface="微软雅黑" pitchFamily="34" charset="-122"/>
              <a:cs typeface="+mn-cs"/>
            </a:endParaRPr>
          </a:p>
          <a:p>
            <a:r>
              <a:rPr lang="zh-CN" altLang="en-US" sz="1200" b="0" i="0" kern="1200" dirty="0" smtClean="0">
                <a:solidFill>
                  <a:schemeClr val="tx1"/>
                </a:solidFill>
                <a:effectLst/>
                <a:latin typeface="微软雅黑" pitchFamily="34" charset="-122"/>
                <a:ea typeface="微软雅黑" pitchFamily="34" charset="-122"/>
                <a:cs typeface="+mn-cs"/>
              </a:rPr>
              <a:t>其次关系数据库</a:t>
            </a:r>
            <a:r>
              <a:rPr lang="zh-CN" altLang="en-US" sz="1200" b="1" i="0" kern="1200" dirty="0" smtClean="0">
                <a:solidFill>
                  <a:schemeClr val="tx1"/>
                </a:solidFill>
                <a:effectLst/>
                <a:latin typeface="微软雅黑" pitchFamily="34" charset="-122"/>
                <a:ea typeface="微软雅黑" pitchFamily="34" charset="-122"/>
                <a:cs typeface="+mn-cs"/>
              </a:rPr>
              <a:t>严格的存储结构</a:t>
            </a:r>
            <a:r>
              <a:rPr lang="zh-CN" altLang="en-US" sz="1200" b="0" i="0" kern="1200" dirty="0" smtClean="0">
                <a:solidFill>
                  <a:schemeClr val="tx1"/>
                </a:solidFill>
                <a:effectLst/>
                <a:latin typeface="微软雅黑" pitchFamily="34" charset="-122"/>
                <a:ea typeface="微软雅黑" pitchFamily="34" charset="-122"/>
                <a:cs typeface="+mn-cs"/>
              </a:rPr>
              <a:t>缺乏灵活性，不再适合作为非结构化数据的存储系统</a:t>
            </a:r>
            <a:endParaRPr lang="en-US" altLang="zh-CN" sz="1200" b="0" i="0" kern="1200" dirty="0" smtClean="0">
              <a:solidFill>
                <a:schemeClr val="tx1"/>
              </a:solidFill>
              <a:effectLst/>
              <a:latin typeface="微软雅黑" pitchFamily="34" charset="-122"/>
              <a:ea typeface="微软雅黑" pitchFamily="34" charset="-122"/>
              <a:cs typeface="+mn-cs"/>
            </a:endParaRPr>
          </a:p>
          <a:p>
            <a:endParaRPr lang="en-US" altLang="zh-CN" sz="1200" b="0" i="0" kern="1200" dirty="0" smtClean="0">
              <a:solidFill>
                <a:schemeClr val="tx1"/>
              </a:solidFill>
              <a:effectLst/>
              <a:latin typeface="微软雅黑" pitchFamily="34" charset="-122"/>
              <a:ea typeface="微软雅黑" pitchFamily="34" charset="-122"/>
              <a:cs typeface="+mn-cs"/>
            </a:endParaRPr>
          </a:p>
          <a:p>
            <a:r>
              <a:rPr lang="zh-CN" altLang="en-US" sz="1200" b="0" i="0" kern="1200" dirty="0" smtClean="0">
                <a:solidFill>
                  <a:schemeClr val="tx1"/>
                </a:solidFill>
                <a:effectLst/>
                <a:latin typeface="微软雅黑" pitchFamily="34" charset="-122"/>
                <a:ea typeface="微软雅黑" pitchFamily="34" charset="-122"/>
                <a:cs typeface="+mn-cs"/>
              </a:rPr>
              <a:t>另外关系数据库多以</a:t>
            </a:r>
            <a:r>
              <a:rPr lang="zh-CN" altLang="en-US" sz="1200" b="1" i="0" kern="1200" dirty="0" smtClean="0">
                <a:solidFill>
                  <a:schemeClr val="tx1"/>
                </a:solidFill>
                <a:effectLst/>
                <a:latin typeface="微软雅黑" pitchFamily="34" charset="-122"/>
                <a:ea typeface="微软雅黑" pitchFamily="34" charset="-122"/>
                <a:cs typeface="+mn-cs"/>
              </a:rPr>
              <a:t>磁盘</a:t>
            </a:r>
            <a:r>
              <a:rPr lang="zh-CN" altLang="en-US" sz="1200" b="0" i="0" kern="1200" dirty="0" smtClean="0">
                <a:solidFill>
                  <a:schemeClr val="tx1"/>
                </a:solidFill>
                <a:effectLst/>
                <a:latin typeface="微软雅黑" pitchFamily="34" charset="-122"/>
                <a:ea typeface="微软雅黑" pitchFamily="34" charset="-122"/>
                <a:cs typeface="+mn-cs"/>
              </a:rPr>
              <a:t>为存储介质，读写速度存在严重不足</a:t>
            </a:r>
            <a:endParaRPr lang="en-US" altLang="zh-CN" sz="1200" b="0" i="0" kern="1200" dirty="0" smtClean="0">
              <a:solidFill>
                <a:schemeClr val="tx1"/>
              </a:solidFill>
              <a:effectLst/>
              <a:latin typeface="微软雅黑" pitchFamily="34" charset="-122"/>
              <a:ea typeface="微软雅黑" pitchFamily="34" charset="-122"/>
              <a:cs typeface="+mn-cs"/>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charset="0"/>
              </a:rPr>
              <a:t>内存数据网格是一种</a:t>
            </a:r>
            <a:endParaRPr lang="en-US" altLang="zh-CN" dirty="0" smtClean="0">
              <a:latin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Arial" charset="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非关系数据模型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的分布式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内存</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存储系统，</a:t>
            </a:r>
            <a:endParaRPr lang="en-US" altLang="zh-CN"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属于</a:t>
            </a:r>
            <a:r>
              <a:rPr lang="en-US" altLang="zh-CN" dirty="0" err="1" smtClean="0">
                <a:latin typeface="微软雅黑" pitchFamily="34" charset="-122"/>
                <a:ea typeface="微软雅黑" pitchFamily="34" charset="-122"/>
              </a:rPr>
              <a:t>NoSQL</a:t>
            </a:r>
            <a:r>
              <a:rPr lang="zh-CN" altLang="en-US" dirty="0" smtClean="0">
                <a:latin typeface="微软雅黑" pitchFamily="34" charset="-122"/>
                <a:ea typeface="微软雅黑" pitchFamily="34" charset="-122"/>
              </a:rPr>
              <a:t>的范畴，与关系数据库相比存储许多优势</a:t>
            </a:r>
            <a:endParaRPr lang="zh-CN" altLang="en-US" dirty="0" smtClean="0">
              <a:latin typeface="Arial" charset="0"/>
            </a:endParaRPr>
          </a:p>
          <a:p>
            <a:endParaRPr lang="zh-CN" altLang="en-US" dirty="0"/>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首先内存数据网格具有灵活的扩展能力，</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支持节点的动态添加和删减，</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并能做到数据负载的自动均衡</a:t>
            </a: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其次它有着灵活的存储结构，</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多以</a:t>
            </a:r>
            <a:r>
              <a:rPr lang="en-US" altLang="zh-CN" dirty="0" smtClean="0">
                <a:latin typeface="Arial" charset="0"/>
              </a:rPr>
              <a:t>key-value</a:t>
            </a:r>
            <a:r>
              <a:rPr lang="zh-CN" altLang="en-US" dirty="0" smtClean="0">
                <a:latin typeface="Arial" charset="0"/>
              </a:rPr>
              <a:t>的形式存储，</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无论是文本、图片还是音频、视频都能进行很好的存储</a:t>
            </a: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charset="0"/>
              </a:rPr>
              <a:t>另一个显著的优势是内存数据网格以内存为存储介质，</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一块普通</a:t>
            </a:r>
            <a:r>
              <a:rPr lang="en-US" altLang="zh-CN" dirty="0" smtClean="0">
                <a:latin typeface="Arial" charset="0"/>
              </a:rPr>
              <a:t>DDR3</a:t>
            </a:r>
            <a:r>
              <a:rPr lang="zh-CN" altLang="en-US" dirty="0" smtClean="0">
                <a:latin typeface="Arial" charset="0"/>
              </a:rPr>
              <a:t>内存和一个</a:t>
            </a:r>
            <a:r>
              <a:rPr lang="en-US" altLang="zh-CN" dirty="0" smtClean="0">
                <a:latin typeface="Arial" charset="0"/>
              </a:rPr>
              <a:t>7200</a:t>
            </a:r>
            <a:r>
              <a:rPr lang="zh-CN" altLang="en-US" dirty="0" smtClean="0">
                <a:latin typeface="Arial" charset="0"/>
              </a:rPr>
              <a:t>转的普通磁盘</a:t>
            </a:r>
            <a:r>
              <a:rPr lang="zh-CN" altLang="en-US" b="1" dirty="0" smtClean="0">
                <a:latin typeface="Arial" charset="0"/>
              </a:rPr>
              <a:t>顺序读写</a:t>
            </a:r>
            <a:r>
              <a:rPr lang="zh-CN" altLang="en-US" dirty="0" smtClean="0">
                <a:latin typeface="Arial" charset="0"/>
              </a:rPr>
              <a:t>速度大致相差</a:t>
            </a:r>
            <a:r>
              <a:rPr lang="en-US" altLang="zh-CN" dirty="0" smtClean="0">
                <a:latin typeface="Arial" charset="0"/>
              </a:rPr>
              <a:t>50</a:t>
            </a:r>
            <a:r>
              <a:rPr lang="zh-CN" altLang="en-US" dirty="0" smtClean="0">
                <a:latin typeface="Arial" charset="0"/>
              </a:rPr>
              <a:t>倍，</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而二者的</a:t>
            </a:r>
            <a:r>
              <a:rPr lang="zh-CN" altLang="en-US" b="1" dirty="0" smtClean="0">
                <a:latin typeface="Arial" charset="0"/>
              </a:rPr>
              <a:t>随机读写速度</a:t>
            </a:r>
            <a:r>
              <a:rPr lang="zh-CN" altLang="en-US" dirty="0" smtClean="0">
                <a:latin typeface="Arial" charset="0"/>
              </a:rPr>
              <a:t>更是相差</a:t>
            </a:r>
            <a:r>
              <a:rPr lang="en-US" altLang="zh-CN" dirty="0" smtClean="0">
                <a:latin typeface="Arial" charset="0"/>
              </a:rPr>
              <a:t>5</a:t>
            </a:r>
            <a:r>
              <a:rPr lang="zh-CN" altLang="en-US" dirty="0" smtClean="0">
                <a:latin typeface="Arial" charset="0"/>
              </a:rPr>
              <a:t>到</a:t>
            </a:r>
            <a:r>
              <a:rPr lang="en-US" altLang="zh-CN" dirty="0" smtClean="0">
                <a:latin typeface="Arial" charset="0"/>
              </a:rPr>
              <a:t>6</a:t>
            </a:r>
            <a:r>
              <a:rPr lang="zh-CN" altLang="en-US" dirty="0" smtClean="0">
                <a:latin typeface="Arial" charset="0"/>
              </a:rPr>
              <a:t>个数量级</a:t>
            </a:r>
            <a:endParaRPr lang="en-US" altLang="zh-CN" dirty="0" smtClean="0">
              <a:latin typeface="Arial" charset="0"/>
            </a:endParaRPr>
          </a:p>
        </p:txBody>
      </p:sp>
      <p:sp>
        <p:nvSpPr>
          <p:cNvPr id="4" name="灯片编号占位符 3"/>
          <p:cNvSpPr>
            <a:spLocks noGrp="1"/>
          </p:cNvSpPr>
          <p:nvPr>
            <p:ph type="sldNum" sz="quarter" idx="10"/>
          </p:nvPr>
        </p:nvSpPr>
        <p:spPr/>
        <p:txBody>
          <a:bodyPr/>
          <a:lstStyle/>
          <a:p>
            <a:fld id="{FECF666D-0D53-4CC3-8EB5-429348258A78}"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5736" y="2130425"/>
            <a:ext cx="6768752" cy="1470025"/>
          </a:xfrm>
        </p:spPr>
        <p:txBody>
          <a:bodyPr>
            <a:normAutofit/>
          </a:bodyPr>
          <a:lstStyle/>
          <a:p>
            <a:r>
              <a:rPr lang="zh-CN" altLang="en-US" dirty="0" smtClean="0"/>
              <a:t>面向内存数据网格的资源管理关键技术优化</a:t>
            </a:r>
            <a:endParaRPr lang="zh-CN" altLang="en-US" dirty="0"/>
          </a:p>
        </p:txBody>
      </p:sp>
      <p:sp>
        <p:nvSpPr>
          <p:cNvPr id="3" name="副标题 2"/>
          <p:cNvSpPr>
            <a:spLocks noGrp="1"/>
          </p:cNvSpPr>
          <p:nvPr>
            <p:ph type="subTitle" idx="1"/>
          </p:nvPr>
        </p:nvSpPr>
        <p:spPr>
          <a:xfrm>
            <a:off x="5796136" y="4005064"/>
            <a:ext cx="2952328" cy="1728192"/>
          </a:xfrm>
        </p:spPr>
        <p:txBody>
          <a:bodyPr>
            <a:normAutofit fontScale="85000" lnSpcReduction="20000"/>
          </a:bodyPr>
          <a:lstStyle/>
          <a:p>
            <a:pPr algn="l"/>
            <a:r>
              <a:rPr lang="zh-CN" altLang="en-US" dirty="0" smtClean="0"/>
              <a:t>姓名：刘朝辉</a:t>
            </a:r>
            <a:endParaRPr lang="en-US" altLang="zh-CN" dirty="0" smtClean="0"/>
          </a:p>
          <a:p>
            <a:pPr algn="l"/>
            <a:r>
              <a:rPr lang="zh-CN" altLang="en-US" dirty="0" smtClean="0"/>
              <a:t>导师：魏峻研究员</a:t>
            </a:r>
            <a:endParaRPr lang="en-US" altLang="zh-CN" dirty="0" smtClean="0"/>
          </a:p>
          <a:p>
            <a:pPr algn="l"/>
            <a:r>
              <a:rPr lang="zh-CN" altLang="en-US" dirty="0" smtClean="0"/>
              <a:t>指导老师：王伟</a:t>
            </a:r>
            <a:endParaRPr lang="en-US" altLang="zh-CN" dirty="0" smtClean="0"/>
          </a:p>
          <a:p>
            <a:pPr algn="l"/>
            <a:r>
              <a:rPr lang="zh-CN" altLang="en-US" dirty="0" smtClean="0"/>
              <a:t>时间：</a:t>
            </a:r>
            <a:r>
              <a:rPr lang="en-US" altLang="zh-CN" dirty="0" smtClean="0"/>
              <a:t>2014-06-18</a:t>
            </a:r>
            <a:endParaRPr lang="zh-CN" altLang="en-US" dirty="0"/>
          </a:p>
        </p:txBody>
      </p:sp>
      <p:sp>
        <p:nvSpPr>
          <p:cNvPr id="4" name="矩形 3"/>
          <p:cNvSpPr/>
          <p:nvPr/>
        </p:nvSpPr>
        <p:spPr>
          <a:xfrm>
            <a:off x="0" y="0"/>
            <a:ext cx="2071688" cy="3786188"/>
          </a:xfrm>
          <a:prstGeom prst="rect">
            <a:avLst/>
          </a:prstGeom>
          <a:solidFill>
            <a:srgbClr val="8B8C7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0" y="0"/>
            <a:ext cx="4286250" cy="1857375"/>
          </a:xfrm>
          <a:prstGeom prst="rect">
            <a:avLst/>
          </a:prstGeom>
          <a:solidFill>
            <a:srgbClr val="FF52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logo2011.gif"/>
          <p:cNvPicPr>
            <a:picLocks noChangeAspect="1"/>
          </p:cNvPicPr>
          <p:nvPr/>
        </p:nvPicPr>
        <p:blipFill>
          <a:blip r:embed="rId3" cstate="print"/>
          <a:srcRect/>
          <a:stretch>
            <a:fillRect/>
          </a:stretch>
        </p:blipFill>
        <p:spPr bwMode="auto">
          <a:xfrm>
            <a:off x="7215188" y="5786438"/>
            <a:ext cx="1495425" cy="381000"/>
          </a:xfrm>
          <a:prstGeom prst="rect">
            <a:avLst/>
          </a:prstGeom>
          <a:noFill/>
          <a:ln w="9525">
            <a:noFill/>
            <a:miter lim="800000"/>
            <a:headEnd/>
            <a:tailEnd/>
          </a:ln>
        </p:spPr>
      </p:pic>
      <p:sp>
        <p:nvSpPr>
          <p:cNvPr id="7" name="TextBox 6"/>
          <p:cNvSpPr txBox="1">
            <a:spLocks noChangeArrowheads="1"/>
          </p:cNvSpPr>
          <p:nvPr/>
        </p:nvSpPr>
        <p:spPr bwMode="auto">
          <a:xfrm>
            <a:off x="0" y="2487613"/>
            <a:ext cx="2071688" cy="584200"/>
          </a:xfrm>
          <a:prstGeom prst="rect">
            <a:avLst/>
          </a:prstGeom>
          <a:noFill/>
          <a:ln w="9525">
            <a:noFill/>
            <a:miter lim="800000"/>
            <a:headEnd/>
            <a:tailEnd/>
          </a:ln>
        </p:spPr>
        <p:txBody>
          <a:bodyPr>
            <a:spAutoFit/>
          </a:bodyPr>
          <a:lstStyle/>
          <a:p>
            <a:pPr algn="ctr"/>
            <a:r>
              <a:rPr lang="en-US" altLang="zh-CN" sz="1600" b="1" dirty="0">
                <a:solidFill>
                  <a:schemeClr val="bg1"/>
                </a:solidFill>
                <a:latin typeface="Arial Narrow" pitchFamily="34" charset="0"/>
                <a:ea typeface="Arial Unicode MS" pitchFamily="34" charset="-122"/>
                <a:cs typeface="Arial Unicode MS" pitchFamily="34" charset="-122"/>
              </a:rPr>
              <a:t>Technology Center of </a:t>
            </a:r>
          </a:p>
          <a:p>
            <a:pPr algn="ctr"/>
            <a:r>
              <a:rPr lang="en-US" altLang="zh-CN" sz="1600" b="1" dirty="0">
                <a:solidFill>
                  <a:schemeClr val="bg1"/>
                </a:solidFill>
                <a:latin typeface="Arial Narrow" pitchFamily="34" charset="0"/>
                <a:ea typeface="Arial Unicode MS" pitchFamily="34" charset="-122"/>
                <a:cs typeface="Arial Unicode MS" pitchFamily="34" charset="-122"/>
              </a:rPr>
              <a:t>Software Engineering</a:t>
            </a:r>
            <a:endParaRPr lang="zh-CN" altLang="en-US" sz="1600" b="1" dirty="0">
              <a:solidFill>
                <a:schemeClr val="bg1"/>
              </a:solidFill>
              <a:latin typeface="Arial Narrow" pitchFamily="34" charset="0"/>
              <a:ea typeface="Arial Unicode MS" pitchFamily="34" charset="-122"/>
              <a:cs typeface="Arial Unicode MS" pitchFamily="34" charset="-122"/>
            </a:endParaRPr>
          </a:p>
        </p:txBody>
      </p:sp>
      <p:sp>
        <p:nvSpPr>
          <p:cNvPr id="8" name="TextBox 7"/>
          <p:cNvSpPr txBox="1">
            <a:spLocks noChangeArrowheads="1"/>
          </p:cNvSpPr>
          <p:nvPr/>
        </p:nvSpPr>
        <p:spPr bwMode="auto">
          <a:xfrm>
            <a:off x="0" y="587375"/>
            <a:ext cx="2071688" cy="769938"/>
          </a:xfrm>
          <a:prstGeom prst="rect">
            <a:avLst/>
          </a:prstGeom>
          <a:noFill/>
          <a:ln w="9525">
            <a:noFill/>
            <a:miter lim="800000"/>
            <a:headEnd/>
            <a:tailEnd/>
          </a:ln>
        </p:spPr>
        <p:txBody>
          <a:bodyPr>
            <a:spAutoFit/>
          </a:bodyPr>
          <a:lstStyle/>
          <a:p>
            <a:pPr algn="ctr"/>
            <a:r>
              <a:rPr lang="en-US" altLang="zh-CN" sz="4400" b="1" i="1" dirty="0">
                <a:solidFill>
                  <a:schemeClr val="bg1"/>
                </a:solidFill>
                <a:latin typeface="Arial Narrow" pitchFamily="34" charset="0"/>
                <a:ea typeface="Arial Unicode MS" pitchFamily="34" charset="-122"/>
                <a:cs typeface="Arial Unicode MS" pitchFamily="34" charset="-122"/>
              </a:rPr>
              <a:t>TCSE</a:t>
            </a:r>
            <a:endParaRPr lang="zh-CN" altLang="en-US" sz="4400" b="1" i="1" dirty="0">
              <a:solidFill>
                <a:schemeClr val="bg1"/>
              </a:solidFill>
              <a:latin typeface="Arial Narrow" pitchFamily="34" charset="0"/>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2880320" y="1412776"/>
            <a:ext cx="6263680" cy="1612776"/>
          </a:xfrm>
        </p:spPr>
        <p:txBody>
          <a:bodyPr>
            <a:normAutofit/>
          </a:bodyPr>
          <a:lstStyle/>
          <a:p>
            <a:r>
              <a:rPr lang="zh-CN" altLang="en-US" dirty="0" smtClean="0"/>
              <a:t>扩展能力</a:t>
            </a:r>
            <a:endParaRPr lang="en-US" altLang="zh-CN" dirty="0" smtClean="0"/>
          </a:p>
          <a:p>
            <a:pPr lvl="1"/>
            <a:r>
              <a:rPr lang="zh-CN" altLang="en-US" dirty="0" smtClean="0"/>
              <a:t>分布式系统</a:t>
            </a:r>
            <a:endParaRPr lang="en-US" altLang="zh-CN" dirty="0" smtClean="0"/>
          </a:p>
          <a:p>
            <a:pPr lvl="1"/>
            <a:r>
              <a:rPr lang="zh-CN" altLang="en-US" dirty="0" smtClean="0"/>
              <a:t>一致性</a:t>
            </a:r>
            <a:r>
              <a:rPr lang="en-US" altLang="zh-CN" dirty="0" smtClean="0"/>
              <a:t>hash&amp;&amp;</a:t>
            </a:r>
            <a:r>
              <a:rPr lang="zh-CN" altLang="en-US" dirty="0" smtClean="0"/>
              <a:t>节点动态扩展</a:t>
            </a:r>
            <a:endParaRPr lang="en-US" altLang="zh-CN" dirty="0" smtClean="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9" name="内容占位符 2"/>
          <p:cNvSpPr txBox="1">
            <a:spLocks/>
          </p:cNvSpPr>
          <p:nvPr/>
        </p:nvSpPr>
        <p:spPr>
          <a:xfrm>
            <a:off x="2880320" y="4768552"/>
            <a:ext cx="626368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高并发写</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能力</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内存写，</a:t>
            </a:r>
            <a:r>
              <a:rPr lang="en-US" altLang="zh-CN" sz="2800" dirty="0" smtClean="0"/>
              <a:t>&gt;=6900M/s</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内容占位符 2"/>
          <p:cNvSpPr txBox="1">
            <a:spLocks/>
          </p:cNvSpPr>
          <p:nvPr/>
        </p:nvSpPr>
        <p:spPr>
          <a:xfrm>
            <a:off x="2880320" y="3140968"/>
            <a:ext cx="626368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noProof="0" dirty="0" smtClean="0"/>
              <a:t>存储灵活性</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非结构化存储</a:t>
            </a:r>
            <a:endParaRPr lang="en-US" altLang="zh-CN" sz="2800" noProof="0"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键值对存储结构，</a:t>
            </a:r>
            <a:r>
              <a:rPr lang="en-US" altLang="zh-CN" sz="2800" noProof="0" dirty="0" smtClean="0"/>
              <a:t>put() &amp;&amp; get()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extBox 10"/>
          <p:cNvSpPr txBox="1"/>
          <p:nvPr/>
        </p:nvSpPr>
        <p:spPr>
          <a:xfrm>
            <a:off x="6228184" y="1412776"/>
            <a:ext cx="1296144" cy="369332"/>
          </a:xfrm>
          <a:prstGeom prst="rect">
            <a:avLst/>
          </a:prstGeom>
          <a:noFill/>
        </p:spPr>
        <p:txBody>
          <a:bodyPr wrap="square" rtlCol="0">
            <a:spAutoFit/>
          </a:bodyPr>
          <a:lstStyle/>
          <a:p>
            <a:r>
              <a:rPr lang="zh-CN" altLang="en-US" b="1" dirty="0" smtClean="0">
                <a:solidFill>
                  <a:srgbClr val="00B050"/>
                </a:solidFill>
              </a:rPr>
              <a:t>海量数据</a:t>
            </a:r>
            <a:endParaRPr lang="zh-CN" altLang="en-US" b="1" dirty="0">
              <a:solidFill>
                <a:srgbClr val="00B050"/>
              </a:solidFill>
            </a:endParaRPr>
          </a:p>
        </p:txBody>
      </p:sp>
      <p:sp>
        <p:nvSpPr>
          <p:cNvPr id="12" name="TextBox 11"/>
          <p:cNvSpPr txBox="1"/>
          <p:nvPr/>
        </p:nvSpPr>
        <p:spPr>
          <a:xfrm>
            <a:off x="6372200" y="3275692"/>
            <a:ext cx="2520280" cy="369332"/>
          </a:xfrm>
          <a:prstGeom prst="rect">
            <a:avLst/>
          </a:prstGeom>
          <a:noFill/>
        </p:spPr>
        <p:txBody>
          <a:bodyPr wrap="square" rtlCol="0">
            <a:spAutoFit/>
          </a:bodyPr>
          <a:lstStyle/>
          <a:p>
            <a:r>
              <a:rPr lang="zh-CN" altLang="en-US" b="1" dirty="0" smtClean="0">
                <a:solidFill>
                  <a:srgbClr val="00B050"/>
                </a:solidFill>
              </a:rPr>
              <a:t>非结构化数据</a:t>
            </a:r>
            <a:endParaRPr lang="zh-CN" altLang="en-US" b="1" dirty="0">
              <a:solidFill>
                <a:srgbClr val="00B050"/>
              </a:solidFill>
            </a:endParaRPr>
          </a:p>
        </p:txBody>
      </p:sp>
      <p:sp>
        <p:nvSpPr>
          <p:cNvPr id="17" name="TextBox 16"/>
          <p:cNvSpPr txBox="1"/>
          <p:nvPr/>
        </p:nvSpPr>
        <p:spPr>
          <a:xfrm>
            <a:off x="7092280" y="4869160"/>
            <a:ext cx="1872208" cy="369332"/>
          </a:xfrm>
          <a:prstGeom prst="rect">
            <a:avLst/>
          </a:prstGeom>
          <a:noFill/>
        </p:spPr>
        <p:txBody>
          <a:bodyPr wrap="square" rtlCol="0">
            <a:spAutoFit/>
          </a:bodyPr>
          <a:lstStyle/>
          <a:p>
            <a:r>
              <a:rPr lang="zh-CN" altLang="en-US" b="1" dirty="0" smtClean="0">
                <a:solidFill>
                  <a:srgbClr val="00B050"/>
                </a:solidFill>
              </a:rPr>
              <a:t>高并发写</a:t>
            </a:r>
            <a:endParaRPr lang="zh-CN" altLang="en-US" b="1" dirty="0">
              <a:solidFill>
                <a:srgbClr val="00B050"/>
              </a:solidFill>
            </a:endParaRPr>
          </a:p>
        </p:txBody>
      </p:sp>
      <p:pic>
        <p:nvPicPr>
          <p:cNvPr id="16" name="Picture 2"/>
          <p:cNvPicPr>
            <a:picLocks noChangeAspect="1" noChangeArrowheads="1"/>
          </p:cNvPicPr>
          <p:nvPr/>
        </p:nvPicPr>
        <p:blipFill>
          <a:blip r:embed="rId4" cstate="print"/>
          <a:srcRect/>
          <a:stretch>
            <a:fillRect/>
          </a:stretch>
        </p:blipFill>
        <p:spPr bwMode="auto">
          <a:xfrm>
            <a:off x="0" y="1196752"/>
            <a:ext cx="2838450" cy="3733800"/>
          </a:xfrm>
          <a:prstGeom prst="rect">
            <a:avLst/>
          </a:prstGeom>
          <a:noFill/>
          <a:ln w="9525">
            <a:noFill/>
            <a:miter lim="800000"/>
            <a:headEnd/>
            <a:tailEnd/>
          </a:ln>
        </p:spPr>
      </p:pic>
      <p:sp>
        <p:nvSpPr>
          <p:cNvPr id="18" name="TextBox 17"/>
          <p:cNvSpPr txBox="1"/>
          <p:nvPr/>
        </p:nvSpPr>
        <p:spPr>
          <a:xfrm>
            <a:off x="467544" y="5013176"/>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7"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par>
                          <p:cTn id="21" fill="hold">
                            <p:stCondLst>
                              <p:cond delay="2000"/>
                            </p:stCondLst>
                            <p:childTnLst>
                              <p:par>
                                <p:cTn id="22" presetID="35" presetClass="emph" presetSubtype="0" fill="hold" grpId="1" nodeType="afterEffect">
                                  <p:stCondLst>
                                    <p:cond delay="0"/>
                                  </p:stCondLst>
                                  <p:childTnLst>
                                    <p:anim calcmode="discrete" valueType="str">
                                      <p:cBhvr>
                                        <p:cTn id="23" dur="1000" fill="hold"/>
                                        <p:tgtEl>
                                          <p:spTgt spid="11"/>
                                        </p:tgtEl>
                                        <p:attrNameLst>
                                          <p:attrName>style.visibility</p:attrName>
                                        </p:attrNameLst>
                                      </p:cBhvr>
                                      <p:tavLst>
                                        <p:tav tm="0">
                                          <p:val>
                                            <p:strVal val="hidden"/>
                                          </p:val>
                                        </p:tav>
                                        <p:tav tm="50000">
                                          <p:val>
                                            <p:strVal val="visible"/>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500"/>
                            </p:stCondLst>
                            <p:childTnLst>
                              <p:par>
                                <p:cTn id="29" presetID="17"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par>
                          <p:cTn id="33" fill="hold">
                            <p:stCondLst>
                              <p:cond delay="4000"/>
                            </p:stCondLst>
                            <p:childTnLst>
                              <p:par>
                                <p:cTn id="34" presetID="35" presetClass="emph" presetSubtype="0" fill="hold" grpId="1" nodeType="afterEffect">
                                  <p:stCondLst>
                                    <p:cond delay="0"/>
                                  </p:stCondLst>
                                  <p:childTnLst>
                                    <p:anim calcmode="discrete" valueType="str">
                                      <p:cBhvr>
                                        <p:cTn id="35" dur="1000" fill="hold"/>
                                        <p:tgtEl>
                                          <p:spTgt spid="1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5500"/>
                            </p:stCondLst>
                            <p:childTnLst>
                              <p:par>
                                <p:cTn id="41" presetID="17" presetClass="entr" presetSubtype="1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strVal val="#ppt_h"/>
                                          </p:val>
                                        </p:tav>
                                        <p:tav tm="100000">
                                          <p:val>
                                            <p:strVal val="#ppt_h"/>
                                          </p:val>
                                        </p:tav>
                                      </p:tavLst>
                                    </p:anim>
                                  </p:childTnLst>
                                </p:cTn>
                              </p:par>
                            </p:childTnLst>
                          </p:cTn>
                        </p:par>
                        <p:par>
                          <p:cTn id="45" fill="hold">
                            <p:stCondLst>
                              <p:cond delay="6000"/>
                            </p:stCondLst>
                            <p:childTnLst>
                              <p:par>
                                <p:cTn id="46" presetID="35" presetClass="emph" presetSubtype="0" fill="hold" grpId="1" nodeType="afterEffect">
                                  <p:stCondLst>
                                    <p:cond delay="0"/>
                                  </p:stCondLst>
                                  <p:childTnLst>
                                    <p:anim calcmode="discrete" valueType="str">
                                      <p:cBhvr>
                                        <p:cTn id="47"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1" grpId="1"/>
      <p:bldP spid="12" grpId="0"/>
      <p:bldP spid="12" grpId="1"/>
      <p:bldP spid="17" grpId="0"/>
      <p:bldP spid="1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2808312" y="1340768"/>
            <a:ext cx="6228184" cy="1656184"/>
          </a:xfrm>
        </p:spPr>
        <p:txBody>
          <a:bodyPr>
            <a:normAutofit/>
          </a:bodyPr>
          <a:lstStyle/>
          <a:p>
            <a:r>
              <a:rPr lang="zh-CN" altLang="en-US" dirty="0" smtClean="0"/>
              <a:t>内存数据网格中</a:t>
            </a:r>
            <a:endParaRPr lang="en-US" altLang="zh-CN" dirty="0" smtClean="0"/>
          </a:p>
          <a:p>
            <a:pPr lvl="1"/>
            <a:r>
              <a:rPr lang="en-US" altLang="zh-CN" dirty="0" smtClean="0"/>
              <a:t>CPU/</a:t>
            </a:r>
            <a:r>
              <a:rPr lang="zh-CN" altLang="en-US" dirty="0" smtClean="0"/>
              <a:t>内存</a:t>
            </a:r>
            <a:r>
              <a:rPr lang="en-US" altLang="zh-CN" dirty="0" smtClean="0"/>
              <a:t>/</a:t>
            </a:r>
            <a:r>
              <a:rPr lang="zh-CN" altLang="en-US" dirty="0" smtClean="0"/>
              <a:t>网络</a:t>
            </a:r>
            <a:r>
              <a:rPr lang="en-US" altLang="zh-CN" dirty="0" smtClean="0"/>
              <a:t>IO</a:t>
            </a:r>
            <a:r>
              <a:rPr lang="zh-CN" altLang="en-US" dirty="0" smtClean="0"/>
              <a:t>等资源的管理，面临着巨大挑战</a:t>
            </a:r>
            <a:endParaRPr lang="en-US" altLang="zh-CN" dirty="0" smtClean="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0" y="1196752"/>
            <a:ext cx="2838450" cy="3733800"/>
          </a:xfrm>
          <a:prstGeom prst="rect">
            <a:avLst/>
          </a:prstGeom>
          <a:noFill/>
          <a:ln w="9525">
            <a:noFill/>
            <a:miter lim="800000"/>
            <a:headEnd/>
            <a:tailEnd/>
          </a:ln>
        </p:spPr>
      </p:pic>
      <p:sp>
        <p:nvSpPr>
          <p:cNvPr id="18" name="TextBox 17"/>
          <p:cNvSpPr txBox="1"/>
          <p:nvPr/>
        </p:nvSpPr>
        <p:spPr>
          <a:xfrm>
            <a:off x="467544" y="5013176"/>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
        <p:nvSpPr>
          <p:cNvPr id="9" name="TextBox 8"/>
          <p:cNvSpPr txBox="1"/>
          <p:nvPr/>
        </p:nvSpPr>
        <p:spPr>
          <a:xfrm>
            <a:off x="2771800" y="3196133"/>
            <a:ext cx="6156176" cy="1292662"/>
          </a:xfrm>
          <a:prstGeom prst="rect">
            <a:avLst/>
          </a:prstGeom>
          <a:noFill/>
        </p:spPr>
        <p:txBody>
          <a:bodyPr wrap="square" rtlCol="0">
            <a:spAutoFit/>
          </a:bodyPr>
          <a:lstStyle/>
          <a:p>
            <a:r>
              <a:rPr lang="zh-CN" altLang="en-US" sz="2400" b="1" dirty="0" smtClean="0"/>
              <a:t>一、</a:t>
            </a:r>
            <a:r>
              <a:rPr lang="zh-CN" altLang="zh-CN" sz="2400" b="1" dirty="0" smtClean="0"/>
              <a:t>单节点大内存资源效率不足</a:t>
            </a:r>
            <a:endParaRPr lang="en-US" altLang="zh-CN" sz="2400" b="1" dirty="0" smtClean="0"/>
          </a:p>
          <a:p>
            <a:r>
              <a:rPr lang="en-US" altLang="zh-CN" dirty="0" smtClean="0"/>
              <a:t>          </a:t>
            </a:r>
            <a:r>
              <a:rPr lang="zh-CN" altLang="zh-CN" dirty="0" smtClean="0"/>
              <a:t>当数据量超过</a:t>
            </a:r>
            <a:r>
              <a:rPr lang="en-US" altLang="zh-CN" dirty="0" smtClean="0"/>
              <a:t>10G</a:t>
            </a:r>
            <a:r>
              <a:rPr lang="zh-CN" altLang="zh-CN" dirty="0" smtClean="0"/>
              <a:t>时，</a:t>
            </a:r>
            <a:r>
              <a:rPr lang="en-US" altLang="zh-CN" dirty="0" smtClean="0"/>
              <a:t>JVM</a:t>
            </a:r>
            <a:r>
              <a:rPr lang="zh-CN" altLang="zh-CN" dirty="0" smtClean="0"/>
              <a:t>所进行</a:t>
            </a:r>
            <a:r>
              <a:rPr lang="en-US" altLang="zh-CN" dirty="0" smtClean="0"/>
              <a:t>GC(Garbage Collection)</a:t>
            </a:r>
            <a:r>
              <a:rPr lang="zh-CN" altLang="zh-CN" dirty="0" smtClean="0"/>
              <a:t>的开销将会难以接受，此时内存数据网格的系统可用性将面临巨大的挑战。</a:t>
            </a:r>
            <a:endParaRPr lang="zh-CN" altLang="en-US" dirty="0"/>
          </a:p>
        </p:txBody>
      </p:sp>
      <p:sp>
        <p:nvSpPr>
          <p:cNvPr id="10" name="TextBox 9"/>
          <p:cNvSpPr txBox="1"/>
          <p:nvPr/>
        </p:nvSpPr>
        <p:spPr>
          <a:xfrm>
            <a:off x="2771800" y="4584610"/>
            <a:ext cx="6156176" cy="1292662"/>
          </a:xfrm>
          <a:prstGeom prst="rect">
            <a:avLst/>
          </a:prstGeom>
          <a:noFill/>
        </p:spPr>
        <p:txBody>
          <a:bodyPr wrap="square" rtlCol="0">
            <a:spAutoFit/>
          </a:bodyPr>
          <a:lstStyle/>
          <a:p>
            <a:r>
              <a:rPr lang="zh-CN" altLang="en-US" sz="2400" b="1" dirty="0" smtClean="0"/>
              <a:t>二、</a:t>
            </a:r>
            <a:r>
              <a:rPr lang="zh-CN" altLang="zh-CN" sz="2400" b="1" dirty="0" smtClean="0"/>
              <a:t>多节点资源管理机制的不完善</a:t>
            </a:r>
            <a:endParaRPr lang="en-US" altLang="zh-CN" sz="2400" b="1" dirty="0" smtClean="0"/>
          </a:p>
          <a:p>
            <a:r>
              <a:rPr lang="zh-CN" altLang="en-US" dirty="0" smtClean="0"/>
              <a:t>           单点内存无法像磁盘一样提高廉价的大容量存储，通过</a:t>
            </a:r>
            <a:r>
              <a:rPr lang="zh-CN" altLang="zh-CN" dirty="0" smtClean="0"/>
              <a:t>网格扩展来弥补</a:t>
            </a:r>
            <a:r>
              <a:rPr lang="zh-CN" altLang="en-US" dirty="0" smtClean="0"/>
              <a:t>单点存储的不足时</a:t>
            </a:r>
            <a:r>
              <a:rPr lang="zh-CN" altLang="zh-CN" dirty="0" smtClean="0"/>
              <a:t>，</a:t>
            </a:r>
            <a:r>
              <a:rPr lang="zh-CN" altLang="en-US" dirty="0" smtClean="0"/>
              <a:t>会</a:t>
            </a:r>
            <a:r>
              <a:rPr lang="zh-CN" altLang="zh-CN" dirty="0" smtClean="0"/>
              <a:t>带来新的网络、</a:t>
            </a:r>
            <a:r>
              <a:rPr lang="en-US" altLang="zh-CN" dirty="0" smtClean="0"/>
              <a:t>CPU</a:t>
            </a:r>
            <a:r>
              <a:rPr lang="zh-CN" altLang="zh-CN" dirty="0" smtClean="0"/>
              <a:t>、内存等资源的开销。</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8" cstate="print"/>
          <a:srcRect/>
          <a:stretch>
            <a:fillRect/>
          </a:stretch>
        </p:blipFill>
        <p:spPr bwMode="auto">
          <a:xfrm>
            <a:off x="0" y="6026150"/>
            <a:ext cx="9144000" cy="498475"/>
          </a:xfrm>
          <a:prstGeom prst="rect">
            <a:avLst/>
          </a:prstGeom>
          <a:noFill/>
          <a:ln w="9525">
            <a:noFill/>
            <a:miter lim="800000"/>
            <a:headEnd/>
            <a:tailEnd/>
          </a:ln>
        </p:spPr>
      </p:pic>
      <p:sp>
        <p:nvSpPr>
          <p:cNvPr id="9" name="标题 1"/>
          <p:cNvSpPr>
            <a:spLocks noGrp="1"/>
          </p:cNvSpPr>
          <p:nvPr>
            <p:ph type="title"/>
          </p:nvPr>
        </p:nvSpPr>
        <p:spPr/>
        <p:txBody>
          <a:bodyPr>
            <a:normAutofit/>
          </a:bodyPr>
          <a:lstStyle/>
          <a:p>
            <a:r>
              <a:rPr lang="zh-CN" altLang="en-US" b="1" dirty="0" smtClean="0"/>
              <a:t>大纲</a:t>
            </a: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本学科领域发展现状</a:t>
            </a:r>
            <a:endParaRPr lang="zh-CN" altLang="en-US" b="1" dirty="0"/>
          </a:p>
        </p:txBody>
      </p:sp>
      <p:sp>
        <p:nvSpPr>
          <p:cNvPr id="3" name="内容占位符 2"/>
          <p:cNvSpPr>
            <a:spLocks noGrp="1"/>
          </p:cNvSpPr>
          <p:nvPr>
            <p:ph idx="1"/>
          </p:nvPr>
        </p:nvSpPr>
        <p:spPr>
          <a:xfrm>
            <a:off x="457200" y="1600200"/>
            <a:ext cx="8229600" cy="604663"/>
          </a:xfrm>
        </p:spPr>
        <p:txBody>
          <a:bodyPr>
            <a:normAutofit/>
          </a:bodyPr>
          <a:lstStyle/>
          <a:p>
            <a:r>
              <a:rPr lang="zh-CN" altLang="en-US" dirty="0" smtClean="0"/>
              <a:t>目前主流内存数据网格产品</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12" name="Picture 2" descr="C:\Users\muye\Desktop\WebSphere eXtreme Scale.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90012" y="2432016"/>
            <a:ext cx="1879565" cy="1351769"/>
          </a:xfrm>
          <a:prstGeom prst="rect">
            <a:avLst/>
          </a:prstGeom>
          <a:noFill/>
          <a:effectLst>
            <a:glow rad="228600">
              <a:schemeClr val="accent4">
                <a:satMod val="175000"/>
                <a:alpha val="40000"/>
              </a:schemeClr>
            </a:glow>
            <a:outerShdw blurRad="76200" dir="18900000" sy="23000" kx="-1200000" algn="bl" rotWithShape="0">
              <a:prstClr val="black">
                <a:alpha val="20000"/>
              </a:prstClr>
            </a:outerShdw>
            <a:reflection blurRad="6350" stA="52000" endA="300" endPos="35000" dir="5400000" sy="-100000" algn="bl" rotWithShape="0"/>
          </a:effectLst>
          <a:extLst>
            <a:ext uri="{909E8E84-426E-40DD-AFC4-6F175D3DCCD1}">
              <a14:hiddenFill xmlns:a14="http://schemas.microsoft.com/office/drawing/2010/main" xmlns="">
                <a:solidFill>
                  <a:srgbClr val="FFFFFF"/>
                </a:solidFill>
              </a14:hiddenFill>
            </a:ext>
          </a:extLst>
        </p:spPr>
      </p:pic>
      <p:pic>
        <p:nvPicPr>
          <p:cNvPr id="13" name="Picture 4" descr="C:\Users\muye\Desktop\Oracle Coherence Grid Edition.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6876" y="2308593"/>
            <a:ext cx="2260948" cy="1552455"/>
          </a:xfrm>
          <a:prstGeom prst="rect">
            <a:avLst/>
          </a:prstGeom>
          <a:noFill/>
          <a:ln>
            <a:noFill/>
          </a:ln>
          <a:effectLst>
            <a:glow rad="228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xmlns="">
                <a:solidFill>
                  <a:srgbClr val="FFFFFF"/>
                </a:solidFill>
              </a14:hiddenFill>
            </a:ext>
          </a:extLst>
        </p:spPr>
      </p:pic>
      <p:pic>
        <p:nvPicPr>
          <p:cNvPr id="14"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10938" y="4446973"/>
            <a:ext cx="2277598" cy="743403"/>
          </a:xfrm>
          <a:prstGeom prst="rect">
            <a:avLst/>
          </a:prstGeom>
          <a:noFill/>
          <a:ln>
            <a:noFill/>
          </a:ln>
          <a:effectLst>
            <a:glow rad="228600">
              <a:schemeClr val="accent1">
                <a:satMod val="175000"/>
                <a:alpha val="40000"/>
              </a:schemeClr>
            </a:glow>
            <a:outerShdw dist="35921" dir="2700000" algn="ctr" rotWithShape="0">
              <a:schemeClr val="bg2"/>
            </a:outerShdw>
            <a:reflection blurRad="6350" stA="50000" endA="295" endPos="92000" dist="1016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7" descr="C:\Users\muye\Desktop\GigaSpaces.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43934" y="2432016"/>
            <a:ext cx="2160514" cy="674492"/>
          </a:xfrm>
          <a:prstGeom prst="rect">
            <a:avLst/>
          </a:prstGeom>
          <a:noFill/>
          <a:effectLst>
            <a:glow rad="228600">
              <a:schemeClr val="accent1">
                <a:satMod val="175000"/>
                <a:alpha val="40000"/>
              </a:schemeClr>
            </a:glow>
            <a:reflection blurRad="6350" stA="50000" endA="295" endPos="92000" dist="101600" dir="5400000" sy="-100000" algn="bl" rotWithShape="0"/>
          </a:effectLst>
          <a:extLst>
            <a:ext uri="{909E8E84-426E-40DD-AFC4-6F175D3DCCD1}">
              <a14:hiddenFill xmlns:a14="http://schemas.microsoft.com/office/drawing/2010/main" xmlns="">
                <a:solidFill>
                  <a:srgbClr val="FFFFFF"/>
                </a:solidFill>
              </a14:hiddenFill>
            </a:ext>
          </a:extLst>
        </p:spPr>
      </p:pic>
      <p:pic>
        <p:nvPicPr>
          <p:cNvPr id="16" name="Picture 8" descr="C:\Users\muye\Desktop\Terracotta-Distribution-Logo.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90012" y="4437585"/>
            <a:ext cx="1879565" cy="1351769"/>
          </a:xfrm>
          <a:prstGeom prst="rect">
            <a:avLst/>
          </a:prstGeom>
          <a:noFill/>
          <a:effectLst>
            <a:glow rad="228600">
              <a:schemeClr val="accent4">
                <a:satMod val="175000"/>
                <a:alpha val="40000"/>
              </a:schemeClr>
            </a:glow>
            <a:outerShdw blurRad="76200" dir="18900000" sy="23000" kx="-1200000" algn="bl" rotWithShape="0">
              <a:prstClr val="black">
                <a:alpha val="20000"/>
              </a:prstClr>
            </a:outerShdw>
            <a:reflection blurRad="6350" stA="50000" endA="300" endPos="55500" dist="50800" dir="5400000" sy="-100000" algn="bl" rotWithShape="0"/>
          </a:effectLst>
          <a:extLst>
            <a:ext uri="{909E8E84-426E-40DD-AFC4-6F175D3DCCD1}">
              <a14:hiddenFill xmlns:a14="http://schemas.microsoft.com/office/drawing/2010/main" xmlns="">
                <a:solidFill>
                  <a:srgbClr val="FFFFFF"/>
                </a:solidFill>
              </a14:hiddenFill>
            </a:ext>
          </a:extLst>
        </p:spPr>
      </p:pic>
      <p:pic>
        <p:nvPicPr>
          <p:cNvPr id="17" name="Picture 9" descr="C:\Users\muye\Desktop\Hazelcast.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499173" y="4365104"/>
            <a:ext cx="1239004" cy="146962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本学科领域发展现状</a:t>
            </a:r>
            <a:endParaRPr lang="zh-CN" altLang="en-US" b="1" dirty="0"/>
          </a:p>
        </p:txBody>
      </p:sp>
      <p:sp>
        <p:nvSpPr>
          <p:cNvPr id="3" name="内容占位符 2"/>
          <p:cNvSpPr>
            <a:spLocks noGrp="1"/>
          </p:cNvSpPr>
          <p:nvPr>
            <p:ph idx="1"/>
          </p:nvPr>
        </p:nvSpPr>
        <p:spPr>
          <a:xfrm>
            <a:off x="611560" y="1600200"/>
            <a:ext cx="8075240" cy="2620888"/>
          </a:xfrm>
        </p:spPr>
        <p:txBody>
          <a:bodyPr>
            <a:normAutofit/>
          </a:bodyPr>
          <a:lstStyle/>
          <a:p>
            <a:r>
              <a:rPr lang="zh-CN" altLang="en-US" dirty="0" smtClean="0"/>
              <a:t>内存数据网格组自主开发实现了</a:t>
            </a:r>
            <a:r>
              <a:rPr lang="en-US" altLang="zh-CN" dirty="0" smtClean="0"/>
              <a:t>IMDG2.0</a:t>
            </a:r>
          </a:p>
          <a:p>
            <a:pPr lvl="1"/>
            <a:r>
              <a:rPr lang="zh-CN" altLang="en-US" dirty="0" smtClean="0"/>
              <a:t>期间遇到诸多功能和性能难题</a:t>
            </a:r>
          </a:p>
          <a:p>
            <a:pPr lvl="1"/>
            <a:r>
              <a:rPr lang="zh-CN" altLang="en-US" dirty="0" smtClean="0"/>
              <a:t>许多问题在工业产品中得到了印证与确认</a:t>
            </a:r>
          </a:p>
          <a:p>
            <a:pPr lvl="1"/>
            <a:r>
              <a:rPr lang="zh-CN" altLang="en-US" dirty="0" smtClean="0"/>
              <a:t>同时也参考了许多工业界的解决方案</a:t>
            </a:r>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cstate="print"/>
          <a:srcRect/>
          <a:stretch>
            <a:fillRect/>
          </a:stretch>
        </p:blipFill>
        <p:spPr bwMode="auto">
          <a:xfrm>
            <a:off x="3347864" y="1268760"/>
            <a:ext cx="2232248" cy="1787360"/>
          </a:xfrm>
          <a:prstGeom prst="rect">
            <a:avLst/>
          </a:prstGeom>
          <a:noFill/>
          <a:ln w="9525">
            <a:noFill/>
            <a:miter lim="800000"/>
            <a:headEnd/>
            <a:tailEnd/>
          </a:ln>
        </p:spPr>
      </p:pic>
      <p:pic>
        <p:nvPicPr>
          <p:cNvPr id="14" name="Picture 4"/>
          <p:cNvPicPr>
            <a:picLocks noChangeAspect="1" noChangeArrowheads="1"/>
          </p:cNvPicPr>
          <p:nvPr/>
        </p:nvPicPr>
        <p:blipFill>
          <a:blip r:embed="rId3" cstate="print"/>
          <a:srcRect/>
          <a:stretch>
            <a:fillRect/>
          </a:stretch>
        </p:blipFill>
        <p:spPr bwMode="auto">
          <a:xfrm>
            <a:off x="3275856" y="3212976"/>
            <a:ext cx="1673793" cy="134020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347865" y="4677226"/>
            <a:ext cx="1152127" cy="922507"/>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220073" y="4653136"/>
            <a:ext cx="1126802" cy="942124"/>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6732240" y="4149080"/>
            <a:ext cx="2012829" cy="149485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b="1" dirty="0" smtClean="0"/>
              <a:t>本学科领域发展现状</a:t>
            </a:r>
            <a:endParaRPr lang="zh-CN" altLang="en-US" b="1"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6" cstate="print"/>
          <a:srcRect/>
          <a:stretch>
            <a:fillRect/>
          </a:stretch>
        </p:blipFill>
        <p:spPr bwMode="auto">
          <a:xfrm>
            <a:off x="0" y="6026150"/>
            <a:ext cx="9144000" cy="498475"/>
          </a:xfrm>
          <a:prstGeom prst="rect">
            <a:avLst/>
          </a:prstGeom>
          <a:noFill/>
          <a:ln w="9525">
            <a:noFill/>
            <a:miter lim="800000"/>
            <a:headEnd/>
            <a:tailEnd/>
          </a:ln>
        </p:spPr>
      </p:pic>
      <p:pic>
        <p:nvPicPr>
          <p:cNvPr id="6" name="Picture 2"/>
          <p:cNvPicPr>
            <a:picLocks noChangeAspect="1" noChangeArrowheads="1"/>
          </p:cNvPicPr>
          <p:nvPr/>
        </p:nvPicPr>
        <p:blipFill>
          <a:blip r:embed="rId7" cstate="print"/>
          <a:srcRect/>
          <a:stretch>
            <a:fillRect/>
          </a:stretch>
        </p:blipFill>
        <p:spPr bwMode="auto">
          <a:xfrm>
            <a:off x="0" y="1619508"/>
            <a:ext cx="2838450" cy="3733800"/>
          </a:xfrm>
          <a:prstGeom prst="rect">
            <a:avLst/>
          </a:prstGeom>
          <a:noFill/>
          <a:ln w="9525">
            <a:noFill/>
            <a:miter lim="800000"/>
            <a:headEnd/>
            <a:tailEnd/>
          </a:ln>
        </p:spPr>
      </p:pic>
      <p:sp>
        <p:nvSpPr>
          <p:cNvPr id="7" name="TextBox 6"/>
          <p:cNvSpPr txBox="1"/>
          <p:nvPr/>
        </p:nvSpPr>
        <p:spPr>
          <a:xfrm>
            <a:off x="467544" y="5435932"/>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
        <p:nvSpPr>
          <p:cNvPr id="8" name="直角双向箭头 7"/>
          <p:cNvSpPr/>
          <p:nvPr/>
        </p:nvSpPr>
        <p:spPr>
          <a:xfrm flipH="1">
            <a:off x="3203848" y="1700808"/>
            <a:ext cx="5544616" cy="4032448"/>
          </a:xfrm>
          <a:prstGeom prst="leftUpArrow">
            <a:avLst>
              <a:gd name="adj1" fmla="val 3540"/>
              <a:gd name="adj2" fmla="val 372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860032" y="5651956"/>
            <a:ext cx="1656184" cy="369332"/>
          </a:xfrm>
          <a:prstGeom prst="rect">
            <a:avLst/>
          </a:prstGeom>
          <a:noFill/>
        </p:spPr>
        <p:txBody>
          <a:bodyPr wrap="square" rtlCol="0">
            <a:spAutoFit/>
          </a:bodyPr>
          <a:lstStyle/>
          <a:p>
            <a:r>
              <a:rPr lang="zh-CN" altLang="en-US" b="1" dirty="0" smtClean="0"/>
              <a:t>多节点内存</a:t>
            </a:r>
            <a:endParaRPr lang="zh-CN" altLang="en-US" b="1" dirty="0"/>
          </a:p>
        </p:txBody>
      </p:sp>
      <p:sp>
        <p:nvSpPr>
          <p:cNvPr id="10" name="TextBox 9"/>
          <p:cNvSpPr txBox="1"/>
          <p:nvPr/>
        </p:nvSpPr>
        <p:spPr>
          <a:xfrm>
            <a:off x="2814191" y="3212976"/>
            <a:ext cx="461665" cy="1368152"/>
          </a:xfrm>
          <a:prstGeom prst="rect">
            <a:avLst/>
          </a:prstGeom>
          <a:noFill/>
        </p:spPr>
        <p:txBody>
          <a:bodyPr vert="eaVert" wrap="square" rtlCol="0">
            <a:spAutoFit/>
          </a:bodyPr>
          <a:lstStyle/>
          <a:p>
            <a:r>
              <a:rPr lang="zh-CN" altLang="en-US" b="1" dirty="0" smtClean="0"/>
              <a:t>单点大内存</a:t>
            </a:r>
            <a:endParaRPr lang="zh-CN" altLang="en-US" b="1" dirty="0"/>
          </a:p>
        </p:txBody>
      </p:sp>
      <p:sp>
        <p:nvSpPr>
          <p:cNvPr id="16" name="TextBox 15"/>
          <p:cNvSpPr txBox="1"/>
          <p:nvPr/>
        </p:nvSpPr>
        <p:spPr>
          <a:xfrm>
            <a:off x="5364088" y="2276872"/>
            <a:ext cx="3456384" cy="1077218"/>
          </a:xfrm>
          <a:prstGeom prst="rect">
            <a:avLst/>
          </a:prstGeom>
          <a:noFill/>
        </p:spPr>
        <p:txBody>
          <a:bodyPr wrap="square" rtlCol="0">
            <a:spAutoFit/>
          </a:bodyPr>
          <a:lstStyle/>
          <a:p>
            <a:r>
              <a:rPr lang="zh-CN" altLang="en-US" sz="3200" dirty="0" smtClean="0"/>
              <a:t>海量数据背景下的内存资源应对方案</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fade">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3075"/>
                                        </p:tgtEl>
                                        <p:attrNameLst>
                                          <p:attrName>style.visibility</p:attrName>
                                        </p:attrNameLst>
                                      </p:cBhvr>
                                      <p:to>
                                        <p:strVal val="visible"/>
                                      </p:to>
                                    </p:set>
                                    <p:animEffect transition="in" filter="fade">
                                      <p:cBhvr>
                                        <p:cTn id="35" dur="500"/>
                                        <p:tgtEl>
                                          <p:spTgt spid="3075"/>
                                        </p:tgtEl>
                                      </p:cBhvr>
                                    </p:animEffect>
                                  </p:childTnLst>
                                </p:cTn>
                              </p:par>
                              <p:par>
                                <p:cTn id="36" presetID="10" presetClass="entr" presetSubtype="0" fill="hold" nodeType="with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fade">
                                      <p:cBhvr>
                                        <p:cTn id="3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graphicFrame>
        <p:nvGraphicFramePr>
          <p:cNvPr id="8" name="图示 7"/>
          <p:cNvGraphicFramePr/>
          <p:nvPr/>
        </p:nvGraphicFramePr>
        <p:xfrm>
          <a:off x="1644352" y="14532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96752"/>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6" name="Picture 6" descr="C:\Users\muye\Desktop\Java2.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576" y="2204864"/>
            <a:ext cx="990761" cy="990761"/>
          </a:xfrm>
          <a:prstGeom prst="rect">
            <a:avLst/>
          </a:prstGeom>
          <a:noFill/>
          <a:effectLst>
            <a:glow rad="228600">
              <a:schemeClr val="accent4">
                <a:satMod val="175000"/>
                <a:alpha val="40000"/>
              </a:schemeClr>
            </a:glow>
            <a:innerShdw blurRad="63500" dist="50800" dir="18900000">
              <a:prstClr val="black">
                <a:alpha val="50000"/>
              </a:prstClr>
            </a:innerShdw>
            <a:softEdge rad="31750"/>
          </a:effectLst>
          <a:extLst>
            <a:ext uri="{909E8E84-426E-40DD-AFC4-6F175D3DCCD1}">
              <a14:hiddenFill xmlns:a14="http://schemas.microsoft.com/office/drawing/2010/main" xmlns="">
                <a:solidFill>
                  <a:srgbClr val="FFFFFF"/>
                </a:solidFill>
              </a14:hiddenFill>
            </a:ext>
          </a:extLst>
        </p:spPr>
      </p:pic>
      <p:sp>
        <p:nvSpPr>
          <p:cNvPr id="7" name="圆角矩形 6"/>
          <p:cNvSpPr/>
          <p:nvPr/>
        </p:nvSpPr>
        <p:spPr>
          <a:xfrm>
            <a:off x="1763688" y="5537933"/>
            <a:ext cx="6696744" cy="483355"/>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chemeClr val="tx1"/>
                </a:solidFill>
              </a:rPr>
              <a:t>不同堆大小时</a:t>
            </a:r>
            <a:r>
              <a:rPr lang="en-US" altLang="zh-CN" dirty="0" smtClean="0">
                <a:solidFill>
                  <a:schemeClr val="tx1"/>
                </a:solidFill>
              </a:rPr>
              <a:t>JVM</a:t>
            </a:r>
            <a:r>
              <a:rPr lang="zh-CN" altLang="en-US" dirty="0" smtClean="0">
                <a:solidFill>
                  <a:schemeClr val="tx1"/>
                </a:solidFill>
              </a:rPr>
              <a:t>垃圾回收的延迟时间</a:t>
            </a:r>
            <a:endParaRPr lang="zh-CN" altLang="en-US" dirty="0">
              <a:solidFill>
                <a:schemeClr val="tx1"/>
              </a:solidFill>
            </a:endParaRPr>
          </a:p>
        </p:txBody>
      </p:sp>
      <p:pic>
        <p:nvPicPr>
          <p:cNvPr id="8" name="Picture 3" descr="C:\Users\muye\Desktop\2013-05-18-java-offheap-memory-0.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50618" y="2455660"/>
            <a:ext cx="6573810" cy="262952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云形标注 8"/>
          <p:cNvSpPr/>
          <p:nvPr/>
        </p:nvSpPr>
        <p:spPr>
          <a:xfrm>
            <a:off x="6660233" y="1628800"/>
            <a:ext cx="2394868" cy="126072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堆外存储</a:t>
            </a:r>
            <a:endParaRPr lang="zh-CN" altLang="en-US" dirty="0"/>
          </a:p>
        </p:txBody>
      </p:sp>
      <p:sp>
        <p:nvSpPr>
          <p:cNvPr id="10" name="云形标注 9"/>
          <p:cNvSpPr/>
          <p:nvPr/>
        </p:nvSpPr>
        <p:spPr>
          <a:xfrm>
            <a:off x="4139952" y="1628800"/>
            <a:ext cx="2394868" cy="1260720"/>
          </a:xfrm>
          <a:prstGeom prst="cloudCallout">
            <a:avLst>
              <a:gd name="adj1" fmla="val 26605"/>
              <a:gd name="adj2" fmla="val 7788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GC</a:t>
            </a:r>
            <a:r>
              <a:rPr lang="zh-CN" altLang="en-US" dirty="0" smtClean="0"/>
              <a:t>优化</a:t>
            </a:r>
            <a:endParaRPr lang="zh-CN" altLang="en-US" dirty="0"/>
          </a:p>
        </p:txBody>
      </p:sp>
      <p:sp>
        <p:nvSpPr>
          <p:cNvPr id="11" name="TextBox 10"/>
          <p:cNvSpPr txBox="1"/>
          <p:nvPr/>
        </p:nvSpPr>
        <p:spPr>
          <a:xfrm>
            <a:off x="179512" y="1412776"/>
            <a:ext cx="4680520" cy="584775"/>
          </a:xfrm>
          <a:prstGeom prst="rect">
            <a:avLst/>
          </a:prstGeom>
          <a:noFill/>
        </p:spPr>
        <p:txBody>
          <a:bodyPr wrap="square" rtlCol="0">
            <a:spAutoFit/>
          </a:bodyPr>
          <a:lstStyle/>
          <a:p>
            <a:r>
              <a:rPr lang="zh-CN" altLang="en-US" sz="3200" b="1" dirty="0" smtClean="0"/>
              <a:t>单节点大内存面临的挑战</a:t>
            </a:r>
            <a:endParaRPr lang="zh-CN" altLang="en-US" sz="3200" b="1" dirty="0"/>
          </a:p>
        </p:txBody>
      </p:sp>
      <p:sp>
        <p:nvSpPr>
          <p:cNvPr id="13"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5122" name="Picture 2" descr="http://www.infoq.com/resource/articles/Open-JDK-and-HashMap-Off-Heap/en/resources/1Fig7.png"/>
          <p:cNvPicPr>
            <a:picLocks noChangeAspect="1" noChangeArrowheads="1"/>
          </p:cNvPicPr>
          <p:nvPr/>
        </p:nvPicPr>
        <p:blipFill>
          <a:blip r:embed="rId4" cstate="print"/>
          <a:srcRect/>
          <a:stretch>
            <a:fillRect/>
          </a:stretch>
        </p:blipFill>
        <p:spPr bwMode="auto">
          <a:xfrm>
            <a:off x="1547664" y="1826393"/>
            <a:ext cx="6696744" cy="3978871"/>
          </a:xfrm>
          <a:prstGeom prst="rect">
            <a:avLst/>
          </a:prstGeom>
          <a:noFill/>
        </p:spPr>
      </p:pic>
      <p:sp>
        <p:nvSpPr>
          <p:cNvPr id="11" name="TextBox 10"/>
          <p:cNvSpPr txBox="1"/>
          <p:nvPr/>
        </p:nvSpPr>
        <p:spPr>
          <a:xfrm>
            <a:off x="2339752" y="5703639"/>
            <a:ext cx="4896544" cy="461665"/>
          </a:xfrm>
          <a:prstGeom prst="rect">
            <a:avLst/>
          </a:prstGeom>
          <a:noFill/>
        </p:spPr>
        <p:txBody>
          <a:bodyPr wrap="square" rtlCol="0">
            <a:spAutoFit/>
          </a:bodyPr>
          <a:lstStyle/>
          <a:p>
            <a:pPr algn="ctr"/>
            <a:r>
              <a:rPr lang="en-US" altLang="zh-CN" sz="2400" dirty="0" smtClean="0"/>
              <a:t>JVM  GC(Garbage collection) </a:t>
            </a:r>
            <a:endParaRPr lang="zh-CN" altLang="en-US" sz="2400" dirty="0"/>
          </a:p>
        </p:txBody>
      </p:sp>
      <p:sp>
        <p:nvSpPr>
          <p:cNvPr id="10" name="TextBox 9"/>
          <p:cNvSpPr txBox="1"/>
          <p:nvPr/>
        </p:nvSpPr>
        <p:spPr>
          <a:xfrm>
            <a:off x="179512" y="1340768"/>
            <a:ext cx="3672408" cy="584775"/>
          </a:xfrm>
          <a:prstGeom prst="rect">
            <a:avLst/>
          </a:prstGeom>
          <a:noFill/>
        </p:spPr>
        <p:txBody>
          <a:bodyPr wrap="square" rtlCol="0">
            <a:spAutoFit/>
          </a:bodyPr>
          <a:lstStyle/>
          <a:p>
            <a:r>
              <a:rPr lang="en-US" altLang="zh-CN" sz="3200" b="1" dirty="0" smtClean="0"/>
              <a:t>GC</a:t>
            </a:r>
            <a:r>
              <a:rPr lang="zh-CN" altLang="en-US" sz="3200" b="1" dirty="0" smtClean="0"/>
              <a:t>优化技术</a:t>
            </a:r>
            <a:endParaRPr lang="zh-CN" altLang="en-US" sz="3200" b="1" dirty="0"/>
          </a:p>
        </p:txBody>
      </p:sp>
      <p:pic>
        <p:nvPicPr>
          <p:cNvPr id="9" name="Picture 6" descr="C:\Users\muye\Desktop\Java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5576" y="1988840"/>
            <a:ext cx="990761" cy="990761"/>
          </a:xfrm>
          <a:prstGeom prst="rect">
            <a:avLst/>
          </a:prstGeom>
          <a:noFill/>
          <a:effectLst>
            <a:glow rad="228600">
              <a:schemeClr val="accent4">
                <a:satMod val="175000"/>
                <a:alpha val="40000"/>
              </a:schemeClr>
            </a:glow>
            <a:innerShdw blurRad="63500" dist="50800" dir="18900000">
              <a:prstClr val="black">
                <a:alpha val="50000"/>
              </a:prstClr>
            </a:innerShdw>
            <a:softEdge rad="31750"/>
          </a:effectLst>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323528" y="3645024"/>
            <a:ext cx="1115616" cy="646331"/>
          </a:xfrm>
          <a:prstGeom prst="rect">
            <a:avLst/>
          </a:prstGeom>
          <a:noFill/>
        </p:spPr>
        <p:txBody>
          <a:bodyPr wrap="square" rtlCol="0">
            <a:spAutoFit/>
          </a:bodyPr>
          <a:lstStyle/>
          <a:p>
            <a:r>
              <a:rPr lang="en-US" altLang="zh-CN" b="1" dirty="0" err="1" smtClean="0"/>
              <a:t>HotSpot</a:t>
            </a:r>
            <a:r>
              <a:rPr lang="en-US" altLang="zh-CN" b="1" dirty="0" smtClean="0"/>
              <a:t> JVM GC</a:t>
            </a:r>
            <a:endParaRPr lang="zh-CN" altLang="en-US" dirty="0"/>
          </a:p>
        </p:txBody>
      </p:sp>
      <p:sp>
        <p:nvSpPr>
          <p:cNvPr id="15"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6" name="圆角矩形 5"/>
          <p:cNvSpPr/>
          <p:nvPr/>
        </p:nvSpPr>
        <p:spPr>
          <a:xfrm>
            <a:off x="1012750" y="2636912"/>
            <a:ext cx="7161980" cy="606772"/>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600" b="1" dirty="0">
                <a:solidFill>
                  <a:schemeClr val="bg1"/>
                </a:solidFill>
              </a:rPr>
              <a:t>内存数据网格</a:t>
            </a:r>
          </a:p>
        </p:txBody>
      </p:sp>
      <p:sp>
        <p:nvSpPr>
          <p:cNvPr id="8" name="云形标注 7"/>
          <p:cNvSpPr/>
          <p:nvPr/>
        </p:nvSpPr>
        <p:spPr>
          <a:xfrm>
            <a:off x="6088248" y="1700808"/>
            <a:ext cx="2394868" cy="126072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堆外存储</a:t>
            </a:r>
            <a:endParaRPr lang="zh-CN" altLang="en-US" dirty="0"/>
          </a:p>
        </p:txBody>
      </p:sp>
      <p:sp>
        <p:nvSpPr>
          <p:cNvPr id="9" name="椭圆 8"/>
          <p:cNvSpPr/>
          <p:nvPr/>
        </p:nvSpPr>
        <p:spPr>
          <a:xfrm>
            <a:off x="1821162" y="3861048"/>
            <a:ext cx="2772578" cy="1631433"/>
          </a:xfrm>
          <a:prstGeom prst="ellipse">
            <a:avLst/>
          </a:prstGeom>
          <a:solidFill>
            <a:srgbClr val="CCFFCC"/>
          </a:solidFill>
          <a:effectLst>
            <a:glow rad="228600">
              <a:schemeClr val="accent3">
                <a:satMod val="175000"/>
                <a:alpha val="40000"/>
              </a:schemeClr>
            </a:glow>
            <a:outerShdw blurRad="76200" dist="12700" dir="8100000" sy="-23000" kx="8004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t>On Heap</a:t>
            </a:r>
          </a:p>
        </p:txBody>
      </p:sp>
      <p:sp>
        <p:nvSpPr>
          <p:cNvPr id="10" name="椭圆 9"/>
          <p:cNvSpPr/>
          <p:nvPr/>
        </p:nvSpPr>
        <p:spPr>
          <a:xfrm>
            <a:off x="5152143" y="3885799"/>
            <a:ext cx="2772578" cy="1631433"/>
          </a:xfrm>
          <a:prstGeom prst="ellipse">
            <a:avLst/>
          </a:prstGeom>
          <a:solidFill>
            <a:srgbClr val="FFC000"/>
          </a:solidFill>
          <a:effectLst>
            <a:glow rad="228600">
              <a:schemeClr val="accent3">
                <a:satMod val="175000"/>
                <a:alpha val="40000"/>
              </a:schemeClr>
            </a:glow>
            <a:outerShdw blurRad="76200" dist="12700" dir="2700000" sy="-23000" kx="-8004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Off Heap</a:t>
            </a:r>
          </a:p>
        </p:txBody>
      </p:sp>
      <p:sp>
        <p:nvSpPr>
          <p:cNvPr id="11" name="爆炸形 1 10"/>
          <p:cNvSpPr/>
          <p:nvPr/>
        </p:nvSpPr>
        <p:spPr>
          <a:xfrm>
            <a:off x="2055799" y="3026920"/>
            <a:ext cx="1151652" cy="113116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rgbClr val="FF0000"/>
                </a:solidFill>
              </a:rPr>
              <a:t>GC</a:t>
            </a:r>
            <a:endParaRPr lang="zh-CN" altLang="en-US" sz="2400" dirty="0">
              <a:solidFill>
                <a:srgbClr val="FF0000"/>
              </a:solidFill>
            </a:endParaRPr>
          </a:p>
        </p:txBody>
      </p:sp>
      <p:pic>
        <p:nvPicPr>
          <p:cNvPr id="12" name="Picture 6" descr="C:\Users\muye\Desktop\Java2.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576" y="1988840"/>
            <a:ext cx="990761" cy="990761"/>
          </a:xfrm>
          <a:prstGeom prst="rect">
            <a:avLst/>
          </a:prstGeom>
          <a:noFill/>
          <a:effectLst>
            <a:glow rad="228600">
              <a:schemeClr val="accent4">
                <a:satMod val="175000"/>
                <a:alpha val="40000"/>
              </a:schemeClr>
            </a:glow>
            <a:innerShdw blurRad="63500" dist="50800" dir="18900000">
              <a:prstClr val="black">
                <a:alpha val="50000"/>
              </a:prstClr>
            </a:innerShdw>
            <a:softEdge rad="31750"/>
          </a:effectLst>
          <a:extLst>
            <a:ext uri="{909E8E84-426E-40DD-AFC4-6F175D3DCCD1}">
              <a14:hiddenFill xmlns:a14="http://schemas.microsoft.com/office/drawing/2010/main" xmlns="">
                <a:solidFill>
                  <a:srgbClr val="FFFFFF"/>
                </a:solidFill>
              </a14:hiddenFill>
            </a:ext>
          </a:extLst>
        </p:spPr>
      </p:pic>
      <p:sp>
        <p:nvSpPr>
          <p:cNvPr id="13" name="右箭头 12"/>
          <p:cNvSpPr/>
          <p:nvPr/>
        </p:nvSpPr>
        <p:spPr>
          <a:xfrm>
            <a:off x="4355976" y="4221088"/>
            <a:ext cx="1080120" cy="100811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TextBox 15"/>
          <p:cNvSpPr txBox="1"/>
          <p:nvPr/>
        </p:nvSpPr>
        <p:spPr>
          <a:xfrm>
            <a:off x="179512" y="1412776"/>
            <a:ext cx="2808312" cy="584775"/>
          </a:xfrm>
          <a:prstGeom prst="rect">
            <a:avLst/>
          </a:prstGeom>
          <a:noFill/>
        </p:spPr>
        <p:txBody>
          <a:bodyPr wrap="square" rtlCol="0">
            <a:spAutoFit/>
          </a:bodyPr>
          <a:lstStyle/>
          <a:p>
            <a:r>
              <a:rPr lang="zh-CN" altLang="en-US" sz="3200" b="1" dirty="0" smtClean="0"/>
              <a:t>堆外存储技术</a:t>
            </a:r>
            <a:endParaRPr lang="zh-CN" altLang="en-US" sz="3200" b="1" dirty="0"/>
          </a:p>
        </p:txBody>
      </p:sp>
      <p:sp>
        <p:nvSpPr>
          <p:cNvPr id="14"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from="(-#ppt_w/2)" to="(#ppt_x)" calcmode="lin" valueType="num">
                                      <p:cBhvr>
                                        <p:cTn id="17" dur="300" fill="hold">
                                          <p:stCondLst>
                                            <p:cond delay="0"/>
                                          </p:stCondLst>
                                        </p:cTn>
                                        <p:tgtEl>
                                          <p:spTgt spid="13"/>
                                        </p:tgtEl>
                                        <p:attrNameLst>
                                          <p:attrName>ppt_x</p:attrName>
                                        </p:attrNameLst>
                                      </p:cBhvr>
                                    </p:anim>
                                    <p:anim from="0" to="-1.0" calcmode="lin" valueType="num">
                                      <p:cBhvr>
                                        <p:cTn id="18" dur="100" decel="50000" autoRev="1" fill="hold">
                                          <p:stCondLst>
                                            <p:cond delay="300"/>
                                          </p:stCondLst>
                                        </p:cTn>
                                        <p:tgtEl>
                                          <p:spTgt spid="13"/>
                                        </p:tgtEl>
                                        <p:attrNameLst>
                                          <p:attrName>xshear</p:attrName>
                                        </p:attrNameLst>
                                      </p:cBhvr>
                                    </p:anim>
                                    <p:animScale>
                                      <p:cBhvr>
                                        <p:cTn id="19" dur="100" decel="100000" autoRev="1" fill="hold">
                                          <p:stCondLst>
                                            <p:cond delay="300"/>
                                          </p:stCondLst>
                                        </p:cTn>
                                        <p:tgtEl>
                                          <p:spTgt spid="13"/>
                                        </p:tgtEl>
                                      </p:cBhvr>
                                      <p:from x="100000" y="100000"/>
                                      <p:to x="80000" y="100000"/>
                                    </p:animScale>
                                    <p:anim by="(#ppt_h/3+#ppt_w*0.1)" calcmode="lin" valueType="num">
                                      <p:cBhvr additive="sum">
                                        <p:cTn id="20" dur="100" decel="100000" autoRev="1" fill="hold">
                                          <p:stCondLst>
                                            <p:cond delay="300"/>
                                          </p:stCondLst>
                                        </p:cTn>
                                        <p:tgtEl>
                                          <p:spTgt spid="13"/>
                                        </p:tgtEl>
                                        <p:attrNameLst>
                                          <p:attrName>ppt_x</p:attrName>
                                        </p:attrNameLst>
                                      </p:cBhvr>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b="1" dirty="0" smtClean="0"/>
              <a:t>大纲</a:t>
            </a:r>
            <a:endParaRPr lang="zh-CN" altLang="en-US" b="1" dirty="0"/>
          </a:p>
        </p:txBody>
      </p:sp>
      <p:graphicFrame>
        <p:nvGraphicFramePr>
          <p:cNvPr id="6" name="内容占位符 5"/>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8"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4349080"/>
          </a:xfrm>
        </p:spPr>
        <p:txBody>
          <a:bodyPr>
            <a:normAutofit fontScale="92500" lnSpcReduction="10000"/>
          </a:bodyPr>
          <a:lstStyle/>
          <a:p>
            <a:r>
              <a:rPr lang="zh-CN" altLang="en-US" b="1" dirty="0" smtClean="0"/>
              <a:t>堆外存储技术发展现状</a:t>
            </a:r>
            <a:endParaRPr lang="zh-CN" altLang="en-US" dirty="0" smtClean="0"/>
          </a:p>
          <a:p>
            <a:pPr lvl="1"/>
            <a:r>
              <a:rPr lang="en-US" altLang="zh-CN" dirty="0" smtClean="0"/>
              <a:t>Oracle Coherence</a:t>
            </a:r>
          </a:p>
          <a:p>
            <a:pPr lvl="1"/>
            <a:r>
              <a:rPr lang="zh-CN" altLang="en-US" dirty="0" smtClean="0"/>
              <a:t>访问频率较低的备份数据存储在堆外</a:t>
            </a:r>
          </a:p>
          <a:p>
            <a:endParaRPr lang="zh-CN" altLang="en-US" dirty="0" smtClean="0"/>
          </a:p>
          <a:p>
            <a:pPr lvl="1"/>
            <a:r>
              <a:rPr lang="en-US" altLang="zh-CN" dirty="0" smtClean="0"/>
              <a:t>Terracotta</a:t>
            </a:r>
          </a:p>
          <a:p>
            <a:pPr lvl="1"/>
            <a:r>
              <a:rPr lang="zh-CN" altLang="en-US" dirty="0" smtClean="0"/>
              <a:t>设计了内存管理器</a:t>
            </a:r>
            <a:r>
              <a:rPr lang="en-US" altLang="zh-CN" dirty="0" err="1" smtClean="0"/>
              <a:t>BigMemory</a:t>
            </a:r>
            <a:r>
              <a:rPr lang="zh-CN" altLang="en-US" dirty="0" smtClean="0"/>
              <a:t>管理堆外内存</a:t>
            </a:r>
          </a:p>
          <a:p>
            <a:endParaRPr lang="zh-CN" altLang="en-US" dirty="0" smtClean="0"/>
          </a:p>
          <a:p>
            <a:pPr lvl="1"/>
            <a:r>
              <a:rPr lang="en-US" altLang="zh-CN" dirty="0" err="1" smtClean="0"/>
              <a:t>DirectMemory</a:t>
            </a:r>
            <a:endParaRPr lang="en-US" altLang="zh-CN" dirty="0" smtClean="0"/>
          </a:p>
          <a:p>
            <a:pPr lvl="1"/>
            <a:r>
              <a:rPr lang="zh-CN" altLang="en-US" dirty="0" smtClean="0"/>
              <a:t>一款堆外存储开源工具</a:t>
            </a:r>
          </a:p>
          <a:p>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9" name="标题 1"/>
          <p:cNvSpPr>
            <a:spLocks noGrp="1"/>
          </p:cNvSpPr>
          <p:nvPr>
            <p:ph type="title"/>
          </p:nvPr>
        </p:nvSpPr>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graphicFrame>
        <p:nvGraphicFramePr>
          <p:cNvPr id="8" name="图示 7"/>
          <p:cNvGraphicFramePr/>
          <p:nvPr/>
        </p:nvGraphicFramePr>
        <p:xfrm>
          <a:off x="1644352" y="14532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5580112" y="3284983"/>
            <a:ext cx="2304256" cy="1736083"/>
          </a:xfrm>
          <a:prstGeom prst="rect">
            <a:avLst/>
          </a:prstGeom>
          <a:noFill/>
          <a:ln w="9525">
            <a:noFill/>
            <a:miter lim="800000"/>
            <a:headEnd/>
            <a:tailEnd/>
          </a:ln>
        </p:spPr>
      </p:pic>
      <p:pic>
        <p:nvPicPr>
          <p:cNvPr id="10" name="Picture 3"/>
          <p:cNvPicPr>
            <a:picLocks noChangeAspect="1" noChangeArrowheads="1"/>
          </p:cNvPicPr>
          <p:nvPr/>
        </p:nvPicPr>
        <p:blipFill>
          <a:blip r:embed="rId5" cstate="print"/>
          <a:srcRect/>
          <a:stretch>
            <a:fillRect/>
          </a:stretch>
        </p:blipFill>
        <p:spPr bwMode="auto">
          <a:xfrm>
            <a:off x="1403648" y="3356992"/>
            <a:ext cx="1080120" cy="592324"/>
          </a:xfrm>
          <a:prstGeom prst="rect">
            <a:avLst/>
          </a:prstGeom>
          <a:noFill/>
          <a:ln w="9525">
            <a:noFill/>
            <a:miter lim="800000"/>
            <a:headEnd/>
            <a:tailEnd/>
          </a:ln>
        </p:spPr>
      </p:pic>
      <p:sp>
        <p:nvSpPr>
          <p:cNvPr id="13" name="TextBox 12"/>
          <p:cNvSpPr txBox="1"/>
          <p:nvPr/>
        </p:nvSpPr>
        <p:spPr>
          <a:xfrm>
            <a:off x="1691680" y="2636912"/>
            <a:ext cx="936104" cy="461665"/>
          </a:xfrm>
          <a:prstGeom prst="rect">
            <a:avLst/>
          </a:prstGeom>
          <a:noFill/>
        </p:spPr>
        <p:txBody>
          <a:bodyPr wrap="square" rtlCol="0">
            <a:spAutoFit/>
          </a:bodyPr>
          <a:lstStyle/>
          <a:p>
            <a:r>
              <a:rPr lang="en-US" altLang="zh-CN" sz="2400" b="1" dirty="0" smtClean="0">
                <a:solidFill>
                  <a:srgbClr val="FF0000"/>
                </a:solidFill>
              </a:rPr>
              <a:t>GB</a:t>
            </a:r>
            <a:endParaRPr lang="zh-CN" altLang="en-US" sz="2400" b="1" dirty="0">
              <a:solidFill>
                <a:srgbClr val="FF0000"/>
              </a:solidFill>
            </a:endParaRPr>
          </a:p>
        </p:txBody>
      </p:sp>
      <p:sp>
        <p:nvSpPr>
          <p:cNvPr id="14" name="TextBox 13"/>
          <p:cNvSpPr txBox="1"/>
          <p:nvPr/>
        </p:nvSpPr>
        <p:spPr>
          <a:xfrm>
            <a:off x="6300192" y="2636912"/>
            <a:ext cx="936104" cy="584775"/>
          </a:xfrm>
          <a:prstGeom prst="rect">
            <a:avLst/>
          </a:prstGeom>
          <a:noFill/>
        </p:spPr>
        <p:txBody>
          <a:bodyPr wrap="square" rtlCol="0">
            <a:spAutoFit/>
          </a:bodyPr>
          <a:lstStyle/>
          <a:p>
            <a:r>
              <a:rPr lang="en-US" altLang="zh-CN" sz="3200" b="1" dirty="0" smtClean="0">
                <a:solidFill>
                  <a:srgbClr val="00B050"/>
                </a:solidFill>
              </a:rPr>
              <a:t>TB</a:t>
            </a:r>
            <a:endParaRPr lang="zh-CN" altLang="en-US" sz="3200" b="1" dirty="0">
              <a:solidFill>
                <a:srgbClr val="00B050"/>
              </a:solidFill>
            </a:endParaRPr>
          </a:p>
        </p:txBody>
      </p:sp>
      <p:sp>
        <p:nvSpPr>
          <p:cNvPr id="15" name="TextBox 14"/>
          <p:cNvSpPr txBox="1"/>
          <p:nvPr/>
        </p:nvSpPr>
        <p:spPr>
          <a:xfrm>
            <a:off x="3923928" y="3349441"/>
            <a:ext cx="1296144" cy="1015663"/>
          </a:xfrm>
          <a:prstGeom prst="rect">
            <a:avLst/>
          </a:prstGeom>
          <a:noFill/>
        </p:spPr>
        <p:txBody>
          <a:bodyPr wrap="square" rtlCol="0">
            <a:spAutoFit/>
          </a:bodyPr>
          <a:lstStyle/>
          <a:p>
            <a:r>
              <a:rPr lang="en-US" altLang="zh-CN" sz="6000" b="1" dirty="0" smtClean="0">
                <a:solidFill>
                  <a:srgbClr val="FF0000"/>
                </a:solidFill>
              </a:rPr>
              <a:t>VS</a:t>
            </a:r>
            <a:endParaRPr lang="zh-CN" altLang="en-US" sz="6000" b="1" dirty="0">
              <a:solidFill>
                <a:srgbClr val="FF0000"/>
              </a:solidFill>
            </a:endParaRPr>
          </a:p>
        </p:txBody>
      </p:sp>
      <p:sp>
        <p:nvSpPr>
          <p:cNvPr id="16" name="TextBox 15"/>
          <p:cNvSpPr txBox="1"/>
          <p:nvPr/>
        </p:nvSpPr>
        <p:spPr>
          <a:xfrm>
            <a:off x="179512" y="1412776"/>
            <a:ext cx="3672408" cy="584775"/>
          </a:xfrm>
          <a:prstGeom prst="rect">
            <a:avLst/>
          </a:prstGeom>
          <a:noFill/>
        </p:spPr>
        <p:txBody>
          <a:bodyPr wrap="square" rtlCol="0">
            <a:spAutoFit/>
          </a:bodyPr>
          <a:lstStyle/>
          <a:p>
            <a:r>
              <a:rPr lang="zh-CN" altLang="en-US" sz="3200" b="1" dirty="0" smtClean="0"/>
              <a:t>多节点内存扩展</a:t>
            </a:r>
            <a:endParaRPr lang="zh-CN" altLang="en-US" sz="3200" b="1" dirty="0"/>
          </a:p>
        </p:txBody>
      </p:sp>
      <p:grpSp>
        <p:nvGrpSpPr>
          <p:cNvPr id="32" name="组合 31"/>
          <p:cNvGrpSpPr/>
          <p:nvPr/>
        </p:nvGrpSpPr>
        <p:grpSpPr>
          <a:xfrm>
            <a:off x="251520" y="3789040"/>
            <a:ext cx="3528392" cy="1744452"/>
            <a:chOff x="251520" y="3933056"/>
            <a:chExt cx="3528392" cy="1744452"/>
          </a:xfrm>
        </p:grpSpPr>
        <p:pic>
          <p:nvPicPr>
            <p:cNvPr id="11" name="Picture 3"/>
            <p:cNvPicPr>
              <a:picLocks noChangeAspect="1" noChangeArrowheads="1"/>
            </p:cNvPicPr>
            <p:nvPr/>
          </p:nvPicPr>
          <p:blipFill>
            <a:blip r:embed="rId5" cstate="print"/>
            <a:srcRect/>
            <a:stretch>
              <a:fillRect/>
            </a:stretch>
          </p:blipFill>
          <p:spPr bwMode="auto">
            <a:xfrm>
              <a:off x="251520" y="4149080"/>
              <a:ext cx="1080120" cy="592324"/>
            </a:xfrm>
            <a:prstGeom prst="rect">
              <a:avLst/>
            </a:prstGeom>
            <a:noFill/>
            <a:ln w="9525">
              <a:noFill/>
              <a:miter lim="800000"/>
              <a:headEnd/>
              <a:tailEnd/>
            </a:ln>
          </p:spPr>
        </p:pic>
        <p:pic>
          <p:nvPicPr>
            <p:cNvPr id="12" name="Picture 3"/>
            <p:cNvPicPr>
              <a:picLocks noChangeAspect="1" noChangeArrowheads="1"/>
            </p:cNvPicPr>
            <p:nvPr/>
          </p:nvPicPr>
          <p:blipFill>
            <a:blip r:embed="rId5" cstate="print"/>
            <a:srcRect/>
            <a:stretch>
              <a:fillRect/>
            </a:stretch>
          </p:blipFill>
          <p:spPr bwMode="auto">
            <a:xfrm>
              <a:off x="2699792" y="4077072"/>
              <a:ext cx="1080120" cy="592324"/>
            </a:xfrm>
            <a:prstGeom prst="rect">
              <a:avLst/>
            </a:prstGeom>
            <a:noFill/>
            <a:ln w="9525">
              <a:noFill/>
              <a:miter lim="800000"/>
              <a:headEnd/>
              <a:tailEnd/>
            </a:ln>
          </p:spPr>
        </p:pic>
        <p:pic>
          <p:nvPicPr>
            <p:cNvPr id="17" name="Picture 3"/>
            <p:cNvPicPr>
              <a:picLocks noChangeAspect="1" noChangeArrowheads="1"/>
            </p:cNvPicPr>
            <p:nvPr/>
          </p:nvPicPr>
          <p:blipFill>
            <a:blip r:embed="rId5" cstate="print"/>
            <a:srcRect/>
            <a:stretch>
              <a:fillRect/>
            </a:stretch>
          </p:blipFill>
          <p:spPr bwMode="auto">
            <a:xfrm>
              <a:off x="899592" y="5013176"/>
              <a:ext cx="1080120" cy="592324"/>
            </a:xfrm>
            <a:prstGeom prst="rect">
              <a:avLst/>
            </a:prstGeom>
            <a:noFill/>
            <a:ln w="9525">
              <a:noFill/>
              <a:miter lim="800000"/>
              <a:headEnd/>
              <a:tailEnd/>
            </a:ln>
          </p:spPr>
        </p:pic>
        <p:pic>
          <p:nvPicPr>
            <p:cNvPr id="18" name="Picture 3"/>
            <p:cNvPicPr>
              <a:picLocks noChangeAspect="1" noChangeArrowheads="1"/>
            </p:cNvPicPr>
            <p:nvPr/>
          </p:nvPicPr>
          <p:blipFill>
            <a:blip r:embed="rId5" cstate="print"/>
            <a:srcRect/>
            <a:stretch>
              <a:fillRect/>
            </a:stretch>
          </p:blipFill>
          <p:spPr bwMode="auto">
            <a:xfrm>
              <a:off x="2267744" y="5085184"/>
              <a:ext cx="1080120" cy="592324"/>
            </a:xfrm>
            <a:prstGeom prst="rect">
              <a:avLst/>
            </a:prstGeom>
            <a:noFill/>
            <a:ln w="9525">
              <a:noFill/>
              <a:miter lim="800000"/>
              <a:headEnd/>
              <a:tailEnd/>
            </a:ln>
          </p:spPr>
        </p:pic>
        <p:cxnSp>
          <p:nvCxnSpPr>
            <p:cNvPr id="20" name="直接箭头连接符 19"/>
            <p:cNvCxnSpPr/>
            <p:nvPr/>
          </p:nvCxnSpPr>
          <p:spPr>
            <a:xfrm flipH="1">
              <a:off x="1187624" y="4005064"/>
              <a:ext cx="360040" cy="288032"/>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p:nvPr/>
          </p:nvCxnSpPr>
          <p:spPr>
            <a:xfrm>
              <a:off x="1115616" y="4653136"/>
              <a:ext cx="224408" cy="36004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p:nvPr/>
          </p:nvCxnSpPr>
          <p:spPr>
            <a:xfrm>
              <a:off x="2555776" y="3933056"/>
              <a:ext cx="432048" cy="216024"/>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p:nvPr/>
          </p:nvCxnSpPr>
          <p:spPr>
            <a:xfrm flipH="1">
              <a:off x="1907704" y="5517232"/>
              <a:ext cx="432048" cy="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p:nvPr/>
          </p:nvCxnSpPr>
          <p:spPr>
            <a:xfrm flipH="1">
              <a:off x="3203848" y="4725144"/>
              <a:ext cx="216024" cy="504056"/>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grpSp>
      <p:sp>
        <p:nvSpPr>
          <p:cNvPr id="22" name="标题 1"/>
          <p:cNvSpPr>
            <a:spLocks noGrp="1"/>
          </p:cNvSpPr>
          <p:nvPr>
            <p:ph type="title"/>
          </p:nvPr>
        </p:nvSpPr>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500"/>
                            </p:stCondLst>
                            <p:childTnLst>
                              <p:par>
                                <p:cTn id="15" presetID="35" presetClass="emph" presetSubtype="0" fill="hold" grpId="1" nodeType="afterEffect">
                                  <p:stCondLst>
                                    <p:cond delay="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par>
                                <p:cTn id="17" presetID="35" presetClass="emph" presetSubtype="0" fill="hold" grpId="1" nodeType="withEffect">
                                  <p:stCondLst>
                                    <p:cond delay="0"/>
                                  </p:stCondLst>
                                  <p:childTnLst>
                                    <p:anim calcmode="discrete" valueType="str">
                                      <p:cBhvr>
                                        <p:cTn id="18"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19" name="Picture 2"/>
          <p:cNvPicPr>
            <a:picLocks noGrp="1" noChangeAspect="1" noChangeArrowheads="1"/>
          </p:cNvPicPr>
          <p:nvPr>
            <p:ph idx="1"/>
          </p:nvPr>
        </p:nvPicPr>
        <p:blipFill>
          <a:blip r:embed="rId4" cstate="print"/>
          <a:srcRect/>
          <a:stretch>
            <a:fillRect/>
          </a:stretch>
        </p:blipFill>
        <p:spPr bwMode="auto">
          <a:xfrm>
            <a:off x="2771800" y="2276872"/>
            <a:ext cx="2838450" cy="3733800"/>
          </a:xfrm>
          <a:prstGeom prst="rect">
            <a:avLst/>
          </a:prstGeom>
          <a:noFill/>
          <a:ln w="9525">
            <a:noFill/>
            <a:miter lim="800000"/>
            <a:headEnd/>
            <a:tailEnd/>
          </a:ln>
        </p:spPr>
      </p:pic>
      <p:sp>
        <p:nvSpPr>
          <p:cNvPr id="22" name="椭圆形标注 21"/>
          <p:cNvSpPr/>
          <p:nvPr/>
        </p:nvSpPr>
        <p:spPr>
          <a:xfrm>
            <a:off x="6228184" y="1412776"/>
            <a:ext cx="2664296" cy="1512168"/>
          </a:xfrm>
          <a:prstGeom prst="wedgeEllipseCallout">
            <a:avLst>
              <a:gd name="adj1" fmla="val -80113"/>
              <a:gd name="adj2" fmla="val 817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3200" b="1" dirty="0" smtClean="0"/>
              <a:t>网络资源开销</a:t>
            </a:r>
            <a:endParaRPr lang="zh-CN" altLang="en-US" sz="3200" b="1" dirty="0"/>
          </a:p>
        </p:txBody>
      </p:sp>
      <p:sp>
        <p:nvSpPr>
          <p:cNvPr id="23" name="椭圆形标注 22"/>
          <p:cNvSpPr/>
          <p:nvPr/>
        </p:nvSpPr>
        <p:spPr>
          <a:xfrm>
            <a:off x="899592" y="1052736"/>
            <a:ext cx="2664296" cy="1512168"/>
          </a:xfrm>
          <a:prstGeom prst="wedgeEllipseCallout">
            <a:avLst>
              <a:gd name="adj1" fmla="val 57168"/>
              <a:gd name="adj2" fmla="val 46009"/>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3200" b="1" dirty="0" smtClean="0"/>
              <a:t>内存资源开销</a:t>
            </a:r>
            <a:endParaRPr lang="zh-CN" altLang="en-US" sz="3200" b="1" dirty="0"/>
          </a:p>
        </p:txBody>
      </p:sp>
      <p:sp>
        <p:nvSpPr>
          <p:cNvPr id="24" name="椭圆形标注 23"/>
          <p:cNvSpPr/>
          <p:nvPr/>
        </p:nvSpPr>
        <p:spPr>
          <a:xfrm>
            <a:off x="0" y="3933056"/>
            <a:ext cx="2664296" cy="1512168"/>
          </a:xfrm>
          <a:prstGeom prst="wedgeEllipseCallout">
            <a:avLst>
              <a:gd name="adj1" fmla="val 73809"/>
              <a:gd name="adj2" fmla="val -15378"/>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b="1" dirty="0" smtClean="0"/>
              <a:t>CPU</a:t>
            </a:r>
            <a:r>
              <a:rPr lang="zh-CN" altLang="en-US" sz="3200" b="1" dirty="0" smtClean="0"/>
              <a:t>资源开销</a:t>
            </a:r>
            <a:endParaRPr lang="zh-CN" altLang="en-US" sz="3200" b="1" dirty="0"/>
          </a:p>
        </p:txBody>
      </p:sp>
      <p:sp>
        <p:nvSpPr>
          <p:cNvPr id="10" name="TextBox 9"/>
          <p:cNvSpPr txBox="1"/>
          <p:nvPr/>
        </p:nvSpPr>
        <p:spPr>
          <a:xfrm>
            <a:off x="5148064" y="4571836"/>
            <a:ext cx="3995936" cy="584775"/>
          </a:xfrm>
          <a:prstGeom prst="rect">
            <a:avLst/>
          </a:prstGeom>
          <a:noFill/>
        </p:spPr>
        <p:txBody>
          <a:bodyPr wrap="square" rtlCol="0">
            <a:spAutoFit/>
          </a:bodyPr>
          <a:lstStyle/>
          <a:p>
            <a:r>
              <a:rPr lang="zh-CN" altLang="en-US" sz="3200" b="1" dirty="0" smtClean="0"/>
              <a:t>资源管理优化技术！！</a:t>
            </a:r>
            <a:endParaRPr lang="zh-CN" altLang="en-US" sz="3200" b="1" dirty="0"/>
          </a:p>
        </p:txBody>
      </p:sp>
      <p:sp>
        <p:nvSpPr>
          <p:cNvPr id="11"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grpSp>
        <p:nvGrpSpPr>
          <p:cNvPr id="28" name="组合 27"/>
          <p:cNvGrpSpPr/>
          <p:nvPr/>
        </p:nvGrpSpPr>
        <p:grpSpPr>
          <a:xfrm>
            <a:off x="-36512" y="1628800"/>
            <a:ext cx="6984776" cy="4320480"/>
            <a:chOff x="1142222" y="2362200"/>
            <a:chExt cx="7315978" cy="4114800"/>
          </a:xfrm>
        </p:grpSpPr>
        <p:sp>
          <p:nvSpPr>
            <p:cNvPr id="29" name="Line 85"/>
            <p:cNvSpPr>
              <a:spLocks noChangeShapeType="1"/>
            </p:cNvSpPr>
            <p:nvPr/>
          </p:nvSpPr>
          <p:spPr bwMode="auto">
            <a:xfrm>
              <a:off x="6424200" y="4154884"/>
              <a:ext cx="586200" cy="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30" name="矩形 29"/>
            <p:cNvSpPr>
              <a:spLocks noChangeArrowheads="1"/>
            </p:cNvSpPr>
            <p:nvPr/>
          </p:nvSpPr>
          <p:spPr bwMode="auto">
            <a:xfrm>
              <a:off x="4824792" y="6107668"/>
              <a:ext cx="1880808" cy="369332"/>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内存数据网格层</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37" name="Line 85"/>
            <p:cNvSpPr>
              <a:spLocks noChangeShapeType="1"/>
            </p:cNvSpPr>
            <p:nvPr/>
          </p:nvSpPr>
          <p:spPr bwMode="auto">
            <a:xfrm>
              <a:off x="3971202" y="2888774"/>
              <a:ext cx="719138" cy="50958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2" name="Line 85"/>
            <p:cNvSpPr>
              <a:spLocks noChangeShapeType="1"/>
            </p:cNvSpPr>
            <p:nvPr/>
          </p:nvSpPr>
          <p:spPr bwMode="auto">
            <a:xfrm>
              <a:off x="3971202" y="3603149"/>
              <a:ext cx="719138" cy="30480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3" name="Line 85"/>
            <p:cNvSpPr>
              <a:spLocks noChangeShapeType="1"/>
            </p:cNvSpPr>
            <p:nvPr/>
          </p:nvSpPr>
          <p:spPr bwMode="auto">
            <a:xfrm flipV="1">
              <a:off x="3971202" y="4422298"/>
              <a:ext cx="719138" cy="3810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6" name="Line 85"/>
            <p:cNvSpPr>
              <a:spLocks noChangeShapeType="1"/>
            </p:cNvSpPr>
            <p:nvPr/>
          </p:nvSpPr>
          <p:spPr bwMode="auto">
            <a:xfrm flipV="1">
              <a:off x="4166074" y="4889023"/>
              <a:ext cx="524266" cy="357185"/>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7" name="圆角矩形 46"/>
            <p:cNvSpPr/>
            <p:nvPr/>
          </p:nvSpPr>
          <p:spPr>
            <a:xfrm>
              <a:off x="3141136" y="2461736"/>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smtClean="0">
                  <a:solidFill>
                    <a:srgbClr val="000000"/>
                  </a:solidFill>
                  <a:cs typeface="Times New Roman" pitchFamily="18" charset="0"/>
                </a:rPr>
                <a:t>应用</a:t>
              </a:r>
              <a:endParaRPr lang="en-US" altLang="zh-CN" sz="1400" dirty="0" smtClean="0">
                <a:solidFill>
                  <a:srgbClr val="000000"/>
                </a:solidFill>
                <a:cs typeface="Times New Roman" pitchFamily="18" charset="0"/>
              </a:endParaRPr>
            </a:p>
            <a:p>
              <a:pPr fontAlgn="auto">
                <a:spcBef>
                  <a:spcPts val="0"/>
                </a:spcBef>
                <a:spcAft>
                  <a:spcPts val="0"/>
                </a:spcAft>
                <a:defRPr/>
              </a:pPr>
              <a:r>
                <a:rPr lang="zh-CN" altLang="en-US" sz="1400" dirty="0" smtClean="0">
                  <a:solidFill>
                    <a:srgbClr val="000000"/>
                  </a:solidFill>
                  <a:cs typeface="Times New Roman" pitchFamily="18" charset="0"/>
                </a:rPr>
                <a:t>服务器</a:t>
              </a:r>
              <a:endParaRPr lang="zh-CN" altLang="en-US" sz="1400" dirty="0">
                <a:solidFill>
                  <a:srgbClr val="000000"/>
                </a:solidFill>
                <a:cs typeface="Times New Roman" pitchFamily="18" charset="0"/>
              </a:endParaRPr>
            </a:p>
          </p:txBody>
        </p:sp>
        <p:sp>
          <p:nvSpPr>
            <p:cNvPr id="48" name="圆角矩形 47"/>
            <p:cNvSpPr/>
            <p:nvPr/>
          </p:nvSpPr>
          <p:spPr>
            <a:xfrm>
              <a:off x="3141136" y="337137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sp>
          <p:nvSpPr>
            <p:cNvPr id="49" name="圆角矩形 48"/>
            <p:cNvSpPr/>
            <p:nvPr/>
          </p:nvSpPr>
          <p:spPr>
            <a:xfrm>
              <a:off x="3141136" y="426037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sp>
          <p:nvSpPr>
            <p:cNvPr id="50" name="圆角矩形 49"/>
            <p:cNvSpPr/>
            <p:nvPr/>
          </p:nvSpPr>
          <p:spPr>
            <a:xfrm>
              <a:off x="3141136" y="520652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pic>
          <p:nvPicPr>
            <p:cNvPr id="51" name="Picture 79" descr="man"/>
            <p:cNvPicPr>
              <a:picLocks noChangeAspect="1" noChangeArrowheads="1"/>
            </p:cNvPicPr>
            <p:nvPr/>
          </p:nvPicPr>
          <p:blipFill>
            <a:blip r:embed="rId4" cstate="print"/>
            <a:srcRect/>
            <a:stretch>
              <a:fillRect/>
            </a:stretch>
          </p:blipFill>
          <p:spPr bwMode="auto">
            <a:xfrm>
              <a:off x="1254125" y="3222149"/>
              <a:ext cx="455613" cy="685800"/>
            </a:xfrm>
            <a:prstGeom prst="rect">
              <a:avLst/>
            </a:prstGeom>
            <a:noFill/>
            <a:ln w="9525">
              <a:noFill/>
              <a:miter lim="800000"/>
              <a:headEnd/>
              <a:tailEnd/>
            </a:ln>
          </p:spPr>
        </p:pic>
        <p:pic>
          <p:nvPicPr>
            <p:cNvPr id="52" name="Picture 80" descr="man"/>
            <p:cNvPicPr>
              <a:picLocks noChangeAspect="1" noChangeArrowheads="1"/>
            </p:cNvPicPr>
            <p:nvPr/>
          </p:nvPicPr>
          <p:blipFill>
            <a:blip r:embed="rId4" cstate="print"/>
            <a:srcRect/>
            <a:stretch>
              <a:fillRect/>
            </a:stretch>
          </p:blipFill>
          <p:spPr bwMode="auto">
            <a:xfrm>
              <a:off x="1254125" y="4079399"/>
              <a:ext cx="455613" cy="685800"/>
            </a:xfrm>
            <a:prstGeom prst="rect">
              <a:avLst/>
            </a:prstGeom>
            <a:noFill/>
            <a:ln w="9525">
              <a:noFill/>
              <a:miter lim="800000"/>
              <a:headEnd/>
              <a:tailEnd/>
            </a:ln>
          </p:spPr>
        </p:pic>
        <p:pic>
          <p:nvPicPr>
            <p:cNvPr id="53" name="Picture 79" descr="man"/>
            <p:cNvPicPr>
              <a:picLocks noChangeAspect="1" noChangeArrowheads="1"/>
            </p:cNvPicPr>
            <p:nvPr/>
          </p:nvPicPr>
          <p:blipFill>
            <a:blip r:embed="rId4" cstate="print"/>
            <a:srcRect/>
            <a:stretch>
              <a:fillRect/>
            </a:stretch>
          </p:blipFill>
          <p:spPr bwMode="auto">
            <a:xfrm>
              <a:off x="1244600" y="4855686"/>
              <a:ext cx="455613" cy="685800"/>
            </a:xfrm>
            <a:prstGeom prst="rect">
              <a:avLst/>
            </a:prstGeom>
            <a:noFill/>
            <a:ln w="9525">
              <a:noFill/>
              <a:miter lim="800000"/>
              <a:headEnd/>
              <a:tailEnd/>
            </a:ln>
          </p:spPr>
        </p:pic>
        <p:pic>
          <p:nvPicPr>
            <p:cNvPr id="54" name="Picture 80" descr="man"/>
            <p:cNvPicPr>
              <a:picLocks noChangeAspect="1" noChangeArrowheads="1"/>
            </p:cNvPicPr>
            <p:nvPr/>
          </p:nvPicPr>
          <p:blipFill>
            <a:blip r:embed="rId4" cstate="print"/>
            <a:srcRect/>
            <a:stretch>
              <a:fillRect/>
            </a:stretch>
          </p:blipFill>
          <p:spPr bwMode="auto">
            <a:xfrm>
              <a:off x="1397000" y="5008086"/>
              <a:ext cx="455613" cy="685800"/>
            </a:xfrm>
            <a:prstGeom prst="rect">
              <a:avLst/>
            </a:prstGeom>
            <a:noFill/>
            <a:ln w="9525">
              <a:noFill/>
              <a:miter lim="800000"/>
              <a:headEnd/>
              <a:tailEnd/>
            </a:ln>
          </p:spPr>
        </p:pic>
        <p:sp>
          <p:nvSpPr>
            <p:cNvPr id="55" name="Line 85"/>
            <p:cNvSpPr>
              <a:spLocks noChangeShapeType="1"/>
            </p:cNvSpPr>
            <p:nvPr/>
          </p:nvSpPr>
          <p:spPr bwMode="auto">
            <a:xfrm>
              <a:off x="1682750" y="3550761"/>
              <a:ext cx="500063" cy="52388"/>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6" name="Line 85"/>
            <p:cNvSpPr>
              <a:spLocks noChangeShapeType="1"/>
            </p:cNvSpPr>
            <p:nvPr/>
          </p:nvSpPr>
          <p:spPr bwMode="auto">
            <a:xfrm flipV="1">
              <a:off x="1682750" y="4317524"/>
              <a:ext cx="500063" cy="7143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7" name="Line 85"/>
            <p:cNvSpPr>
              <a:spLocks noChangeShapeType="1"/>
            </p:cNvSpPr>
            <p:nvPr/>
          </p:nvSpPr>
          <p:spPr bwMode="auto">
            <a:xfrm flipV="1">
              <a:off x="1754188" y="4889024"/>
              <a:ext cx="428625" cy="35718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8" name="Line 85"/>
            <p:cNvSpPr>
              <a:spLocks noChangeShapeType="1"/>
            </p:cNvSpPr>
            <p:nvPr/>
          </p:nvSpPr>
          <p:spPr bwMode="auto">
            <a:xfrm>
              <a:off x="1682750" y="2960211"/>
              <a:ext cx="571500" cy="428625"/>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9" name="Line 85"/>
            <p:cNvSpPr>
              <a:spLocks noChangeShapeType="1"/>
            </p:cNvSpPr>
            <p:nvPr/>
          </p:nvSpPr>
          <p:spPr bwMode="auto">
            <a:xfrm flipV="1">
              <a:off x="2355323" y="2888774"/>
              <a:ext cx="785813" cy="500062"/>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0" name="Line 85"/>
            <p:cNvSpPr>
              <a:spLocks noChangeShapeType="1"/>
            </p:cNvSpPr>
            <p:nvPr/>
          </p:nvSpPr>
          <p:spPr bwMode="auto">
            <a:xfrm flipV="1">
              <a:off x="2426761" y="3674586"/>
              <a:ext cx="714375" cy="71438"/>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1" name="Line 85"/>
            <p:cNvSpPr>
              <a:spLocks noChangeShapeType="1"/>
            </p:cNvSpPr>
            <p:nvPr/>
          </p:nvSpPr>
          <p:spPr bwMode="auto">
            <a:xfrm>
              <a:off x="2426761" y="4460399"/>
              <a:ext cx="714375" cy="7143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2" name="Line 85"/>
            <p:cNvSpPr>
              <a:spLocks noChangeShapeType="1"/>
            </p:cNvSpPr>
            <p:nvPr/>
          </p:nvSpPr>
          <p:spPr bwMode="auto">
            <a:xfrm>
              <a:off x="2426761" y="5031899"/>
              <a:ext cx="714375" cy="214312"/>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3" name="圆柱形 62"/>
            <p:cNvSpPr/>
            <p:nvPr/>
          </p:nvSpPr>
          <p:spPr>
            <a:xfrm>
              <a:off x="7010400" y="3571619"/>
              <a:ext cx="1042988" cy="1188819"/>
            </a:xfrm>
            <a:prstGeom prst="can">
              <a:avLst/>
            </a:prstGeom>
            <a:solidFill>
              <a:srgbClr val="698ED9"/>
            </a:solidFill>
          </p:spPr>
          <p:style>
            <a:lnRef idx="3">
              <a:schemeClr val="lt1"/>
            </a:lnRef>
            <a:fillRef idx="1">
              <a:schemeClr val="accent1"/>
            </a:fillRef>
            <a:effectRef idx="1">
              <a:schemeClr val="accent1"/>
            </a:effectRef>
            <a:fontRef idx="minor">
              <a:schemeClr val="lt1"/>
            </a:fontRef>
          </p:style>
          <p:txBody>
            <a:bodyPr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en-US" altLang="zh-CN" sz="1400" dirty="0" smtClean="0">
                  <a:solidFill>
                    <a:srgbClr val="000000"/>
                  </a:solidFill>
                  <a:ea typeface="微软雅黑" pitchFamily="34" charset="-122"/>
                </a:rPr>
                <a:t>RDBMS</a:t>
              </a:r>
              <a:endParaRPr lang="zh-CN" altLang="en-US" sz="1400" dirty="0">
                <a:solidFill>
                  <a:srgbClr val="000000"/>
                </a:solidFill>
                <a:ea typeface="微软雅黑" pitchFamily="34" charset="-122"/>
              </a:endParaRPr>
            </a:p>
          </p:txBody>
        </p:sp>
        <p:sp>
          <p:nvSpPr>
            <p:cNvPr id="64" name="矩形 63"/>
            <p:cNvSpPr>
              <a:spLocks noChangeArrowheads="1"/>
            </p:cNvSpPr>
            <p:nvPr/>
          </p:nvSpPr>
          <p:spPr bwMode="auto">
            <a:xfrm>
              <a:off x="2895600" y="6107668"/>
              <a:ext cx="1500187" cy="369332"/>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应用层</a:t>
              </a:r>
              <a:endParaRPr lang="en-US" altLang="zh-CN" dirty="0">
                <a:solidFill>
                  <a:srgbClr val="0000FF"/>
                </a:solidFill>
                <a:latin typeface="Franklin Gothic Book" pitchFamily="34" charset="0"/>
                <a:ea typeface="黑体" pitchFamily="2" charset="-122"/>
                <a:cs typeface="Times New Roman" pitchFamily="18" charset="0"/>
              </a:endParaRPr>
            </a:p>
          </p:txBody>
        </p:sp>
        <p:pic>
          <p:nvPicPr>
            <p:cNvPr id="65" name="Picture 80" descr="man"/>
            <p:cNvPicPr>
              <a:picLocks noChangeAspect="1" noChangeArrowheads="1"/>
            </p:cNvPicPr>
            <p:nvPr/>
          </p:nvPicPr>
          <p:blipFill>
            <a:blip r:embed="rId4" cstate="print"/>
            <a:srcRect/>
            <a:stretch>
              <a:fillRect/>
            </a:stretch>
          </p:blipFill>
          <p:spPr bwMode="auto">
            <a:xfrm>
              <a:off x="1549400" y="5160486"/>
              <a:ext cx="455613" cy="685800"/>
            </a:xfrm>
            <a:prstGeom prst="rect">
              <a:avLst/>
            </a:prstGeom>
            <a:noFill/>
            <a:ln w="9525">
              <a:noFill/>
              <a:miter lim="800000"/>
              <a:headEnd/>
              <a:tailEnd/>
            </a:ln>
          </p:spPr>
        </p:pic>
        <p:pic>
          <p:nvPicPr>
            <p:cNvPr id="66" name="Picture 80" descr="man"/>
            <p:cNvPicPr>
              <a:picLocks noChangeAspect="1" noChangeArrowheads="1"/>
            </p:cNvPicPr>
            <p:nvPr/>
          </p:nvPicPr>
          <p:blipFill>
            <a:blip r:embed="rId4" cstate="print"/>
            <a:srcRect/>
            <a:stretch>
              <a:fillRect/>
            </a:stretch>
          </p:blipFill>
          <p:spPr bwMode="auto">
            <a:xfrm>
              <a:off x="1220788" y="2436336"/>
              <a:ext cx="455612" cy="685800"/>
            </a:xfrm>
            <a:prstGeom prst="rect">
              <a:avLst/>
            </a:prstGeom>
            <a:noFill/>
            <a:ln w="9525">
              <a:noFill/>
              <a:miter lim="800000"/>
              <a:headEnd/>
              <a:tailEnd/>
            </a:ln>
          </p:spPr>
        </p:pic>
        <p:sp>
          <p:nvSpPr>
            <p:cNvPr id="67" name="矩形 66"/>
            <p:cNvSpPr>
              <a:spLocks noChangeArrowheads="1"/>
            </p:cNvSpPr>
            <p:nvPr/>
          </p:nvSpPr>
          <p:spPr bwMode="auto">
            <a:xfrm>
              <a:off x="1142222" y="6100505"/>
              <a:ext cx="938213" cy="369332"/>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客户端</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68" name="圆角矩形 67"/>
            <p:cNvSpPr/>
            <p:nvPr/>
          </p:nvSpPr>
          <p:spPr>
            <a:xfrm>
              <a:off x="2182813" y="3184049"/>
              <a:ext cx="565415" cy="2000250"/>
            </a:xfrm>
            <a:prstGeom prst="roundRect">
              <a:avLst>
                <a:gd name="adj" fmla="val 50000"/>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noAutofit/>
            </a:bodyP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smtClean="0">
                  <a:solidFill>
                    <a:srgbClr val="000000"/>
                  </a:solidFill>
                  <a:cs typeface="Times New Roman" pitchFamily="18" charset="0"/>
                </a:rPr>
                <a:t>负载均衡器</a:t>
              </a:r>
              <a:endParaRPr lang="zh-CN" altLang="en-US" sz="1400" dirty="0">
                <a:solidFill>
                  <a:srgbClr val="000000"/>
                </a:solidFill>
                <a:cs typeface="Times New Roman" pitchFamily="18" charset="0"/>
              </a:endParaRPr>
            </a:p>
          </p:txBody>
        </p:sp>
        <p:sp>
          <p:nvSpPr>
            <p:cNvPr id="69" name="矩形 68"/>
            <p:cNvSpPr>
              <a:spLocks noChangeArrowheads="1"/>
            </p:cNvSpPr>
            <p:nvPr/>
          </p:nvSpPr>
          <p:spPr bwMode="auto">
            <a:xfrm>
              <a:off x="6958012" y="6093936"/>
              <a:ext cx="1500188" cy="369332"/>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数据库层</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70" name="圆角矩形 69"/>
            <p:cNvSpPr/>
            <p:nvPr/>
          </p:nvSpPr>
          <p:spPr>
            <a:xfrm>
              <a:off x="4980211" y="2667000"/>
              <a:ext cx="1420589" cy="3179286"/>
            </a:xfrm>
            <a:prstGeom prst="roundRect">
              <a:avLst/>
            </a:prstGeom>
            <a:no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endParaRPr lang="en-US" altLang="zh-CN" sz="1400" dirty="0" smtClean="0">
                <a:solidFill>
                  <a:srgbClr val="000000"/>
                </a:solidFill>
                <a:cs typeface="Times New Roman" pitchFamily="18" charset="0"/>
              </a:endParaRPr>
            </a:p>
          </p:txBody>
        </p:sp>
        <p:sp>
          <p:nvSpPr>
            <p:cNvPr id="71" name="圆角矩形 70"/>
            <p:cNvSpPr/>
            <p:nvPr/>
          </p:nvSpPr>
          <p:spPr>
            <a:xfrm>
              <a:off x="4690341" y="3282633"/>
              <a:ext cx="504000" cy="1744503"/>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b="1" dirty="0" smtClean="0">
                  <a:solidFill>
                    <a:srgbClr val="000000"/>
                  </a:solidFill>
                  <a:cs typeface="Times New Roman" pitchFamily="18" charset="0"/>
                </a:rPr>
                <a:t>数据</a:t>
              </a:r>
              <a:endParaRPr lang="en-US" altLang="zh-CN" sz="1400" b="1" dirty="0" smtClean="0">
                <a:solidFill>
                  <a:srgbClr val="000000"/>
                </a:solidFill>
                <a:cs typeface="Times New Roman" pitchFamily="18" charset="0"/>
              </a:endParaRPr>
            </a:p>
            <a:p>
              <a:pPr fontAlgn="auto">
                <a:spcBef>
                  <a:spcPts val="0"/>
                </a:spcBef>
                <a:spcAft>
                  <a:spcPts val="0"/>
                </a:spcAft>
                <a:defRPr/>
              </a:pPr>
              <a:r>
                <a:rPr lang="zh-CN" altLang="en-US" sz="1400" b="1" dirty="0" smtClean="0">
                  <a:solidFill>
                    <a:srgbClr val="000000"/>
                  </a:solidFill>
                  <a:cs typeface="Times New Roman" pitchFamily="18" charset="0"/>
                </a:rPr>
                <a:t>访问</a:t>
              </a:r>
              <a:endParaRPr lang="en-US" altLang="zh-CN" sz="1400" b="1" dirty="0" smtClean="0">
                <a:solidFill>
                  <a:srgbClr val="000000"/>
                </a:solidFill>
                <a:cs typeface="Times New Roman" pitchFamily="18" charset="0"/>
              </a:endParaRPr>
            </a:p>
            <a:p>
              <a:pPr fontAlgn="auto">
                <a:spcBef>
                  <a:spcPts val="0"/>
                </a:spcBef>
                <a:spcAft>
                  <a:spcPts val="0"/>
                </a:spcAft>
                <a:defRPr/>
              </a:pPr>
              <a:r>
                <a:rPr lang="zh-CN" altLang="en-US" sz="1400" b="1" dirty="0" smtClean="0">
                  <a:solidFill>
                    <a:srgbClr val="000000"/>
                  </a:solidFill>
                  <a:cs typeface="Times New Roman" pitchFamily="18" charset="0"/>
                </a:rPr>
                <a:t>引擎</a:t>
              </a:r>
              <a:endParaRPr lang="en-US" altLang="zh-CN" sz="1400" b="1" dirty="0" smtClean="0">
                <a:solidFill>
                  <a:srgbClr val="000000"/>
                </a:solidFill>
                <a:cs typeface="Times New Roman" pitchFamily="18" charset="0"/>
              </a:endParaRPr>
            </a:p>
          </p:txBody>
        </p:sp>
        <p:sp>
          <p:nvSpPr>
            <p:cNvPr id="72" name="圆角矩形 71"/>
            <p:cNvSpPr/>
            <p:nvPr/>
          </p:nvSpPr>
          <p:spPr>
            <a:xfrm>
              <a:off x="5334000" y="2362200"/>
              <a:ext cx="838200" cy="596900"/>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p>
              <a:pPr fontAlgn="auto">
                <a:spcBef>
                  <a:spcPts val="0"/>
                </a:spcBef>
                <a:spcAft>
                  <a:spcPts val="0"/>
                </a:spcAft>
              </a:pPr>
              <a:r>
                <a:rPr lang="zh-CN" altLang="en-US" sz="1400" b="1" dirty="0">
                  <a:solidFill>
                    <a:srgbClr val="000000"/>
                  </a:solidFill>
                  <a:cs typeface="Times New Roman" pitchFamily="18" charset="0"/>
                </a:rPr>
                <a:t>自动</a:t>
              </a:r>
              <a:endParaRPr lang="en-US" altLang="zh-CN" sz="1400" b="1" dirty="0">
                <a:solidFill>
                  <a:srgbClr val="000000"/>
                </a:solidFill>
                <a:cs typeface="Times New Roman" pitchFamily="18" charset="0"/>
              </a:endParaRPr>
            </a:p>
            <a:p>
              <a:pPr fontAlgn="auto">
                <a:spcBef>
                  <a:spcPts val="0"/>
                </a:spcBef>
                <a:spcAft>
                  <a:spcPts val="0"/>
                </a:spcAft>
              </a:pPr>
              <a:r>
                <a:rPr lang="zh-CN" altLang="en-US" sz="1400" b="1" dirty="0">
                  <a:solidFill>
                    <a:srgbClr val="000000"/>
                  </a:solidFill>
                  <a:cs typeface="Times New Roman" pitchFamily="18" charset="0"/>
                </a:rPr>
                <a:t>数据加载</a:t>
              </a:r>
              <a:endParaRPr lang="en-US" altLang="zh-CN" sz="1400" b="1" dirty="0">
                <a:solidFill>
                  <a:srgbClr val="000000"/>
                </a:solidFill>
                <a:cs typeface="Times New Roman" pitchFamily="18" charset="0"/>
              </a:endParaRPr>
            </a:p>
          </p:txBody>
        </p:sp>
        <p:sp>
          <p:nvSpPr>
            <p:cNvPr id="73" name="圆角矩形 72"/>
            <p:cNvSpPr/>
            <p:nvPr/>
          </p:nvSpPr>
          <p:spPr>
            <a:xfrm>
              <a:off x="5359400" y="3198336"/>
              <a:ext cx="685800" cy="419894"/>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4" name="圆角矩形 73"/>
            <p:cNvSpPr/>
            <p:nvPr/>
          </p:nvSpPr>
          <p:spPr>
            <a:xfrm>
              <a:off x="5359400" y="3884136"/>
              <a:ext cx="685800" cy="4127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5" name="圆角矩形 74"/>
            <p:cNvSpPr/>
            <p:nvPr/>
          </p:nvSpPr>
          <p:spPr>
            <a:xfrm>
              <a:off x="5359400" y="4569936"/>
              <a:ext cx="685800" cy="4381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6" name="圆角矩形 75"/>
            <p:cNvSpPr/>
            <p:nvPr/>
          </p:nvSpPr>
          <p:spPr>
            <a:xfrm>
              <a:off x="5359400" y="5255736"/>
              <a:ext cx="685800" cy="4381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7" name="圆角矩形 76"/>
            <p:cNvSpPr/>
            <p:nvPr/>
          </p:nvSpPr>
          <p:spPr>
            <a:xfrm>
              <a:off x="6172201" y="3274536"/>
              <a:ext cx="504000" cy="1744503"/>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p>
              <a:pPr fontAlgn="auto">
                <a:spcBef>
                  <a:spcPts val="0"/>
                </a:spcBef>
                <a:spcAft>
                  <a:spcPts val="0"/>
                </a:spcAft>
              </a:pPr>
              <a:r>
                <a:rPr lang="zh-CN" altLang="en-US" sz="1400" b="1" dirty="0">
                  <a:solidFill>
                    <a:srgbClr val="000000"/>
                  </a:solidFill>
                  <a:cs typeface="Times New Roman" pitchFamily="18" charset="0"/>
                </a:rPr>
                <a:t>数据</a:t>
              </a:r>
              <a:endParaRPr lang="en-US" altLang="zh-CN" sz="1400" b="1" dirty="0">
                <a:solidFill>
                  <a:srgbClr val="000000"/>
                </a:solidFill>
                <a:cs typeface="Times New Roman" pitchFamily="18" charset="0"/>
              </a:endParaRPr>
            </a:p>
            <a:p>
              <a:pPr fontAlgn="auto">
                <a:spcBef>
                  <a:spcPts val="0"/>
                </a:spcBef>
                <a:spcAft>
                  <a:spcPts val="0"/>
                </a:spcAft>
              </a:pPr>
              <a:r>
                <a:rPr lang="zh-CN" altLang="en-US" sz="1400" b="1" dirty="0">
                  <a:solidFill>
                    <a:srgbClr val="000000"/>
                  </a:solidFill>
                  <a:cs typeface="Times New Roman" pitchFamily="18" charset="0"/>
                </a:rPr>
                <a:t>持久化</a:t>
              </a:r>
              <a:endParaRPr lang="en-US" altLang="zh-CN" sz="1400" b="1" dirty="0">
                <a:solidFill>
                  <a:srgbClr val="000000"/>
                </a:solidFill>
                <a:cs typeface="Times New Roman" pitchFamily="18" charset="0"/>
              </a:endParaRPr>
            </a:p>
          </p:txBody>
        </p:sp>
        <p:cxnSp>
          <p:nvCxnSpPr>
            <p:cNvPr id="78" name="肘形连接符 77"/>
            <p:cNvCxnSpPr>
              <a:stCxn id="63" idx="1"/>
              <a:endCxn id="72" idx="0"/>
            </p:cNvCxnSpPr>
            <p:nvPr/>
          </p:nvCxnSpPr>
          <p:spPr bwMode="auto">
            <a:xfrm rot="16200000" flipV="1">
              <a:off x="6037788" y="2077513"/>
              <a:ext cx="1209419" cy="1778794"/>
            </a:xfrm>
            <a:prstGeom prst="bentConnector3">
              <a:avLst>
                <a:gd name="adj1" fmla="val 129485"/>
              </a:avLst>
            </a:prstGeom>
            <a:noFill/>
            <a:ln w="44450">
              <a:solidFill>
                <a:srgbClr val="808080"/>
              </a:solidFill>
              <a:round/>
              <a:headEnd/>
              <a:tailEnd type="stealth" w="lg" len="lg"/>
            </a:ln>
            <a:extLst/>
          </p:spPr>
        </p:cxnSp>
      </p:grpSp>
      <p:sp>
        <p:nvSpPr>
          <p:cNvPr id="79" name="椭圆 78"/>
          <p:cNvSpPr/>
          <p:nvPr/>
        </p:nvSpPr>
        <p:spPr>
          <a:xfrm>
            <a:off x="3203848" y="3933056"/>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smtClean="0"/>
              <a:t>2</a:t>
            </a:r>
            <a:endParaRPr lang="zh-CN" altLang="en-US" sz="4000" dirty="0"/>
          </a:p>
        </p:txBody>
      </p:sp>
      <p:sp>
        <p:nvSpPr>
          <p:cNvPr id="80" name="椭圆 79"/>
          <p:cNvSpPr/>
          <p:nvPr/>
        </p:nvSpPr>
        <p:spPr>
          <a:xfrm>
            <a:off x="4499992" y="1340768"/>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a:t>1</a:t>
            </a:r>
            <a:endParaRPr lang="zh-CN" altLang="en-US" sz="4000" dirty="0"/>
          </a:p>
        </p:txBody>
      </p:sp>
      <p:sp>
        <p:nvSpPr>
          <p:cNvPr id="84" name="TextBox 83"/>
          <p:cNvSpPr txBox="1"/>
          <p:nvPr/>
        </p:nvSpPr>
        <p:spPr>
          <a:xfrm>
            <a:off x="5436096" y="4293096"/>
            <a:ext cx="3707904" cy="369332"/>
          </a:xfrm>
          <a:prstGeom prst="rect">
            <a:avLst/>
          </a:prstGeom>
          <a:noFill/>
        </p:spPr>
        <p:txBody>
          <a:bodyPr wrap="square" rtlCol="0">
            <a:spAutoFit/>
          </a:bodyPr>
          <a:lstStyle/>
          <a:p>
            <a:r>
              <a:rPr lang="zh-CN" altLang="en-US" b="1" dirty="0" smtClean="0"/>
              <a:t>二、查询结果缓存技术</a:t>
            </a:r>
            <a:r>
              <a:rPr lang="en-US" altLang="zh-CN" dirty="0" smtClean="0"/>
              <a:t>(</a:t>
            </a:r>
            <a:r>
              <a:rPr lang="en-US" altLang="zh-CN" b="1" dirty="0" smtClean="0"/>
              <a:t>CPU</a:t>
            </a:r>
            <a:r>
              <a:rPr lang="zh-CN" altLang="en-US" b="1" dirty="0" smtClean="0"/>
              <a:t>，网络</a:t>
            </a:r>
            <a:r>
              <a:rPr lang="en-US" altLang="zh-CN" dirty="0" smtClean="0"/>
              <a:t>)</a:t>
            </a:r>
            <a:endParaRPr lang="zh-CN" altLang="en-US" dirty="0"/>
          </a:p>
        </p:txBody>
      </p:sp>
      <p:sp>
        <p:nvSpPr>
          <p:cNvPr id="87" name="TextBox 86"/>
          <p:cNvSpPr txBox="1"/>
          <p:nvPr/>
        </p:nvSpPr>
        <p:spPr>
          <a:xfrm>
            <a:off x="2411760" y="6021288"/>
            <a:ext cx="1728192" cy="523220"/>
          </a:xfrm>
          <a:prstGeom prst="rect">
            <a:avLst/>
          </a:prstGeom>
          <a:noFill/>
        </p:spPr>
        <p:txBody>
          <a:bodyPr wrap="square" rtlCol="0">
            <a:spAutoFit/>
          </a:bodyPr>
          <a:lstStyle/>
          <a:p>
            <a:r>
              <a:rPr lang="en-US" altLang="zh-CN" sz="2800" b="1" dirty="0" smtClean="0"/>
              <a:t>IMDG2.0</a:t>
            </a:r>
            <a:endParaRPr lang="zh-CN" altLang="en-US" sz="2800" b="1" dirty="0"/>
          </a:p>
        </p:txBody>
      </p:sp>
      <p:sp>
        <p:nvSpPr>
          <p:cNvPr id="90" name="TextBox 89"/>
          <p:cNvSpPr txBox="1"/>
          <p:nvPr/>
        </p:nvSpPr>
        <p:spPr>
          <a:xfrm>
            <a:off x="5724128" y="4725144"/>
            <a:ext cx="3240360" cy="369332"/>
          </a:xfrm>
          <a:prstGeom prst="rect">
            <a:avLst/>
          </a:prstGeom>
          <a:noFill/>
        </p:spPr>
        <p:txBody>
          <a:bodyPr wrap="square" rtlCol="0">
            <a:spAutoFit/>
          </a:bodyPr>
          <a:lstStyle/>
          <a:p>
            <a:r>
              <a:rPr lang="zh-CN" altLang="en-US" b="1" dirty="0" smtClean="0">
                <a:solidFill>
                  <a:srgbClr val="FF0000"/>
                </a:solidFill>
              </a:rPr>
              <a:t>复杂</a:t>
            </a:r>
            <a:r>
              <a:rPr lang="en-US" altLang="zh-CN" b="1" dirty="0" smtClean="0">
                <a:solidFill>
                  <a:srgbClr val="FF0000"/>
                </a:solidFill>
              </a:rPr>
              <a:t>SQL</a:t>
            </a:r>
            <a:r>
              <a:rPr lang="zh-CN" altLang="en-US" b="1" dirty="0" smtClean="0">
                <a:solidFill>
                  <a:srgbClr val="FF0000"/>
                </a:solidFill>
              </a:rPr>
              <a:t>，耗时、耗网络操作</a:t>
            </a:r>
            <a:endParaRPr lang="zh-CN" altLang="en-US" b="1" dirty="0">
              <a:solidFill>
                <a:srgbClr val="FF0000"/>
              </a:solidFill>
            </a:endParaRPr>
          </a:p>
        </p:txBody>
      </p:sp>
      <p:sp>
        <p:nvSpPr>
          <p:cNvPr id="92" name="TextBox 91"/>
          <p:cNvSpPr txBox="1"/>
          <p:nvPr/>
        </p:nvSpPr>
        <p:spPr>
          <a:xfrm>
            <a:off x="5292080" y="1403484"/>
            <a:ext cx="3960440" cy="646331"/>
          </a:xfrm>
          <a:prstGeom prst="rect">
            <a:avLst/>
          </a:prstGeom>
          <a:noFill/>
        </p:spPr>
        <p:txBody>
          <a:bodyPr wrap="square" rtlCol="0">
            <a:spAutoFit/>
          </a:bodyPr>
          <a:lstStyle/>
          <a:p>
            <a:r>
              <a:rPr lang="zh-CN" altLang="en-US" b="1" dirty="0" smtClean="0"/>
              <a:t>一、数据加载优化技术</a:t>
            </a:r>
            <a:r>
              <a:rPr lang="en-US" altLang="zh-CN" dirty="0" smtClean="0"/>
              <a:t>(</a:t>
            </a:r>
            <a:r>
              <a:rPr lang="en-US" altLang="zh-CN" b="1" dirty="0" smtClean="0"/>
              <a:t>CPU</a:t>
            </a:r>
            <a:r>
              <a:rPr lang="zh-CN" altLang="en-US" b="1" dirty="0" smtClean="0"/>
              <a:t>、网络利用率</a:t>
            </a:r>
            <a:r>
              <a:rPr lang="en-US" altLang="zh-CN" dirty="0" smtClean="0"/>
              <a:t>)</a:t>
            </a:r>
          </a:p>
        </p:txBody>
      </p:sp>
      <p:sp>
        <p:nvSpPr>
          <p:cNvPr id="93" name="TextBox 92"/>
          <p:cNvSpPr txBox="1"/>
          <p:nvPr/>
        </p:nvSpPr>
        <p:spPr>
          <a:xfrm>
            <a:off x="5814921" y="1898248"/>
            <a:ext cx="3221575" cy="369332"/>
          </a:xfrm>
          <a:prstGeom prst="rect">
            <a:avLst/>
          </a:prstGeom>
          <a:noFill/>
        </p:spPr>
        <p:txBody>
          <a:bodyPr wrap="square" rtlCol="0">
            <a:spAutoFit/>
          </a:bodyPr>
          <a:lstStyle/>
          <a:p>
            <a:r>
              <a:rPr lang="en-US" altLang="zh-CN" b="1" dirty="0" smtClean="0">
                <a:solidFill>
                  <a:srgbClr val="FF0000"/>
                </a:solidFill>
              </a:rPr>
              <a:t>IMDG2.0</a:t>
            </a:r>
            <a:r>
              <a:rPr lang="zh-CN" altLang="en-US" b="1" dirty="0" smtClean="0">
                <a:solidFill>
                  <a:srgbClr val="FF0000"/>
                </a:solidFill>
              </a:rPr>
              <a:t>加载</a:t>
            </a:r>
            <a:r>
              <a:rPr lang="en-US" altLang="zh-CN" b="1" dirty="0" smtClean="0">
                <a:solidFill>
                  <a:srgbClr val="FF0000"/>
                </a:solidFill>
              </a:rPr>
              <a:t>1G</a:t>
            </a:r>
            <a:r>
              <a:rPr lang="zh-CN" altLang="en-US" b="1" dirty="0" smtClean="0">
                <a:solidFill>
                  <a:srgbClr val="FF0000"/>
                </a:solidFill>
              </a:rPr>
              <a:t>数据约</a:t>
            </a:r>
            <a:r>
              <a:rPr lang="en-US" altLang="zh-CN" b="1" dirty="0" smtClean="0">
                <a:solidFill>
                  <a:srgbClr val="FF0000"/>
                </a:solidFill>
              </a:rPr>
              <a:t>2</a:t>
            </a:r>
            <a:r>
              <a:rPr lang="zh-CN" altLang="en-US" b="1" dirty="0" smtClean="0">
                <a:solidFill>
                  <a:srgbClr val="FF0000"/>
                </a:solidFill>
              </a:rPr>
              <a:t>分钟</a:t>
            </a:r>
            <a:endParaRPr lang="zh-CN" altLang="en-US" b="1" dirty="0">
              <a:solidFill>
                <a:srgbClr val="FF0000"/>
              </a:solidFill>
            </a:endParaRPr>
          </a:p>
        </p:txBody>
      </p:sp>
      <p:sp>
        <p:nvSpPr>
          <p:cNvPr id="94" name="TextBox 93"/>
          <p:cNvSpPr txBox="1"/>
          <p:nvPr/>
        </p:nvSpPr>
        <p:spPr>
          <a:xfrm>
            <a:off x="5508104" y="2195572"/>
            <a:ext cx="3528392" cy="369332"/>
          </a:xfrm>
          <a:prstGeom prst="rect">
            <a:avLst/>
          </a:prstGeom>
          <a:noFill/>
        </p:spPr>
        <p:txBody>
          <a:bodyPr wrap="square" rtlCol="0">
            <a:spAutoFit/>
          </a:bodyPr>
          <a:lstStyle/>
          <a:p>
            <a:r>
              <a:rPr lang="x-none" altLang="zh-CN" b="1" dirty="0" smtClean="0">
                <a:solidFill>
                  <a:srgbClr val="00B050"/>
                </a:solidFill>
              </a:rPr>
              <a:t>GigaSpaces</a:t>
            </a:r>
            <a:r>
              <a:rPr lang="zh-CN" altLang="en-US" b="1" dirty="0" smtClean="0">
                <a:solidFill>
                  <a:srgbClr val="00B050"/>
                </a:solidFill>
              </a:rPr>
              <a:t>加载</a:t>
            </a:r>
            <a:r>
              <a:rPr lang="en-US" altLang="zh-CN" b="1" dirty="0" smtClean="0">
                <a:solidFill>
                  <a:srgbClr val="00B050"/>
                </a:solidFill>
              </a:rPr>
              <a:t>1T</a:t>
            </a:r>
            <a:r>
              <a:rPr lang="zh-CN" altLang="en-US" b="1" dirty="0" smtClean="0">
                <a:solidFill>
                  <a:srgbClr val="00B050"/>
                </a:solidFill>
              </a:rPr>
              <a:t>数据约</a:t>
            </a:r>
            <a:r>
              <a:rPr lang="en-US" altLang="zh-CN" b="1" dirty="0" smtClean="0">
                <a:solidFill>
                  <a:srgbClr val="00B050"/>
                </a:solidFill>
              </a:rPr>
              <a:t>30</a:t>
            </a:r>
            <a:r>
              <a:rPr lang="zh-CN" altLang="en-US" b="1" dirty="0" smtClean="0">
                <a:solidFill>
                  <a:srgbClr val="00B050"/>
                </a:solidFill>
              </a:rPr>
              <a:t>分钟</a:t>
            </a:r>
            <a:endParaRPr lang="zh-CN" altLang="en-US" b="1" dirty="0">
              <a:solidFill>
                <a:srgbClr val="00B050"/>
              </a:solidFill>
            </a:endParaRPr>
          </a:p>
        </p:txBody>
      </p:sp>
      <p:sp>
        <p:nvSpPr>
          <p:cNvPr id="81"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childTnLst>
                          </p:cTn>
                        </p:par>
                        <p:par>
                          <p:cTn id="16" fill="hold">
                            <p:stCondLst>
                              <p:cond delay="1500"/>
                            </p:stCondLst>
                            <p:childTnLst>
                              <p:par>
                                <p:cTn id="17" presetID="35" presetClass="emph" presetSubtype="0" fill="hold" grpId="1" nodeType="afterEffect">
                                  <p:stCondLst>
                                    <p:cond delay="0"/>
                                  </p:stCondLst>
                                  <p:childTnLst>
                                    <p:anim calcmode="discrete" valueType="str">
                                      <p:cBhvr>
                                        <p:cTn id="18" dur="1000" fill="hold"/>
                                        <p:tgtEl>
                                          <p:spTgt spid="93"/>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anim calcmode="lin" valueType="num">
                                      <p:cBhvr>
                                        <p:cTn id="24" dur="500" fill="hold"/>
                                        <p:tgtEl>
                                          <p:spTgt spid="92"/>
                                        </p:tgtEl>
                                        <p:attrNameLst>
                                          <p:attrName>ppt_x</p:attrName>
                                        </p:attrNameLst>
                                      </p:cBhvr>
                                      <p:tavLst>
                                        <p:tav tm="0">
                                          <p:val>
                                            <p:strVal val="#ppt_x"/>
                                          </p:val>
                                        </p:tav>
                                        <p:tav tm="100000">
                                          <p:val>
                                            <p:strVal val="#ppt_x"/>
                                          </p:val>
                                        </p:tav>
                                      </p:tavLst>
                                    </p:anim>
                                    <p:anim calcmode="lin" valueType="num">
                                      <p:cBhvr>
                                        <p:cTn id="25" dur="5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barn(inVertical)">
                                      <p:cBhvr>
                                        <p:cTn id="30" dur="500"/>
                                        <p:tgtEl>
                                          <p:spTgt spid="7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childTnLst>
                          </p:cTn>
                        </p:par>
                        <p:par>
                          <p:cTn id="34" fill="hold">
                            <p:stCondLst>
                              <p:cond delay="500"/>
                            </p:stCondLst>
                            <p:childTnLst>
                              <p:par>
                                <p:cTn id="35" presetID="35" presetClass="emph" presetSubtype="0" fill="hold" grpId="1" nodeType="afterEffect">
                                  <p:stCondLst>
                                    <p:cond delay="0"/>
                                  </p:stCondLst>
                                  <p:childTnLst>
                                    <p:anim calcmode="discrete" valueType="str">
                                      <p:cBhvr>
                                        <p:cTn id="36" dur="1000" fill="hold"/>
                                        <p:tgtEl>
                                          <p:spTgt spid="90"/>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anim calcmode="lin" valueType="num">
                                      <p:cBhvr>
                                        <p:cTn id="42" dur="500" fill="hold"/>
                                        <p:tgtEl>
                                          <p:spTgt spid="84"/>
                                        </p:tgtEl>
                                        <p:attrNameLst>
                                          <p:attrName>ppt_x</p:attrName>
                                        </p:attrNameLst>
                                      </p:cBhvr>
                                      <p:tavLst>
                                        <p:tav tm="0">
                                          <p:val>
                                            <p:strVal val="#ppt_x"/>
                                          </p:val>
                                        </p:tav>
                                        <p:tav tm="100000">
                                          <p:val>
                                            <p:strVal val="#ppt_x"/>
                                          </p:val>
                                        </p:tav>
                                      </p:tavLst>
                                    </p:anim>
                                    <p:anim calcmode="lin" valueType="num">
                                      <p:cBhvr>
                                        <p:cTn id="43"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4" grpId="0"/>
      <p:bldP spid="90" grpId="0"/>
      <p:bldP spid="90" grpId="1"/>
      <p:bldP spid="92" grpId="0"/>
      <p:bldP spid="93" grpId="0"/>
      <p:bldP spid="93" grpId="1"/>
      <p:bldP spid="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grpSp>
        <p:nvGrpSpPr>
          <p:cNvPr id="2" name="组合 27"/>
          <p:cNvGrpSpPr/>
          <p:nvPr/>
        </p:nvGrpSpPr>
        <p:grpSpPr>
          <a:xfrm>
            <a:off x="-36512" y="1628800"/>
            <a:ext cx="6984776" cy="4320480"/>
            <a:chOff x="1142222" y="2362200"/>
            <a:chExt cx="7315978" cy="4114800"/>
          </a:xfrm>
        </p:grpSpPr>
        <p:sp>
          <p:nvSpPr>
            <p:cNvPr id="29" name="Line 85"/>
            <p:cNvSpPr>
              <a:spLocks noChangeShapeType="1"/>
            </p:cNvSpPr>
            <p:nvPr/>
          </p:nvSpPr>
          <p:spPr bwMode="auto">
            <a:xfrm>
              <a:off x="6424200" y="4154884"/>
              <a:ext cx="586200" cy="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30" name="矩形 29"/>
            <p:cNvSpPr>
              <a:spLocks noChangeArrowheads="1"/>
            </p:cNvSpPr>
            <p:nvPr/>
          </p:nvSpPr>
          <p:spPr bwMode="auto">
            <a:xfrm>
              <a:off x="4824792" y="6107668"/>
              <a:ext cx="1880808" cy="369332"/>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内存数据网格层</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37" name="Line 85"/>
            <p:cNvSpPr>
              <a:spLocks noChangeShapeType="1"/>
            </p:cNvSpPr>
            <p:nvPr/>
          </p:nvSpPr>
          <p:spPr bwMode="auto">
            <a:xfrm>
              <a:off x="3971202" y="2888774"/>
              <a:ext cx="719138" cy="50958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2" name="Line 85"/>
            <p:cNvSpPr>
              <a:spLocks noChangeShapeType="1"/>
            </p:cNvSpPr>
            <p:nvPr/>
          </p:nvSpPr>
          <p:spPr bwMode="auto">
            <a:xfrm>
              <a:off x="3971202" y="3603149"/>
              <a:ext cx="719138" cy="30480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3" name="Line 85"/>
            <p:cNvSpPr>
              <a:spLocks noChangeShapeType="1"/>
            </p:cNvSpPr>
            <p:nvPr/>
          </p:nvSpPr>
          <p:spPr bwMode="auto">
            <a:xfrm flipV="1">
              <a:off x="3971202" y="4422298"/>
              <a:ext cx="719138" cy="38100"/>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6" name="Line 85"/>
            <p:cNvSpPr>
              <a:spLocks noChangeShapeType="1"/>
            </p:cNvSpPr>
            <p:nvPr/>
          </p:nvSpPr>
          <p:spPr bwMode="auto">
            <a:xfrm flipV="1">
              <a:off x="4166074" y="4889023"/>
              <a:ext cx="524266" cy="357185"/>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47" name="圆角矩形 46"/>
            <p:cNvSpPr/>
            <p:nvPr/>
          </p:nvSpPr>
          <p:spPr>
            <a:xfrm>
              <a:off x="3141136" y="2461736"/>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smtClean="0">
                  <a:solidFill>
                    <a:srgbClr val="000000"/>
                  </a:solidFill>
                  <a:cs typeface="Times New Roman" pitchFamily="18" charset="0"/>
                </a:rPr>
                <a:t>应用</a:t>
              </a:r>
              <a:endParaRPr lang="en-US" altLang="zh-CN" sz="1400" dirty="0" smtClean="0">
                <a:solidFill>
                  <a:srgbClr val="000000"/>
                </a:solidFill>
                <a:cs typeface="Times New Roman" pitchFamily="18" charset="0"/>
              </a:endParaRPr>
            </a:p>
            <a:p>
              <a:pPr fontAlgn="auto">
                <a:spcBef>
                  <a:spcPts val="0"/>
                </a:spcBef>
                <a:spcAft>
                  <a:spcPts val="0"/>
                </a:spcAft>
                <a:defRPr/>
              </a:pPr>
              <a:r>
                <a:rPr lang="zh-CN" altLang="en-US" sz="1400" dirty="0" smtClean="0">
                  <a:solidFill>
                    <a:srgbClr val="000000"/>
                  </a:solidFill>
                  <a:cs typeface="Times New Roman" pitchFamily="18" charset="0"/>
                </a:rPr>
                <a:t>服务器</a:t>
              </a:r>
              <a:endParaRPr lang="zh-CN" altLang="en-US" sz="1400" dirty="0">
                <a:solidFill>
                  <a:srgbClr val="000000"/>
                </a:solidFill>
                <a:cs typeface="Times New Roman" pitchFamily="18" charset="0"/>
              </a:endParaRPr>
            </a:p>
          </p:txBody>
        </p:sp>
        <p:sp>
          <p:nvSpPr>
            <p:cNvPr id="48" name="圆角矩形 47"/>
            <p:cNvSpPr/>
            <p:nvPr/>
          </p:nvSpPr>
          <p:spPr>
            <a:xfrm>
              <a:off x="3141136" y="337137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sp>
          <p:nvSpPr>
            <p:cNvPr id="49" name="圆角矩形 48"/>
            <p:cNvSpPr/>
            <p:nvPr/>
          </p:nvSpPr>
          <p:spPr>
            <a:xfrm>
              <a:off x="3141136" y="426037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sp>
          <p:nvSpPr>
            <p:cNvPr id="50" name="圆角矩形 49"/>
            <p:cNvSpPr/>
            <p:nvPr/>
          </p:nvSpPr>
          <p:spPr>
            <a:xfrm>
              <a:off x="3141136" y="5206524"/>
              <a:ext cx="1024938" cy="571500"/>
            </a:xfrm>
            <a:prstGeom prst="roundRect">
              <a:avLst/>
            </a:prstGeom>
            <a:ln w="317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a:solidFill>
                    <a:srgbClr val="000000"/>
                  </a:solidFill>
                  <a:cs typeface="Times New Roman" pitchFamily="18" charset="0"/>
                </a:rPr>
                <a:t>应用</a:t>
              </a:r>
              <a:endParaRPr lang="en-US" altLang="zh-CN" sz="1400" dirty="0">
                <a:solidFill>
                  <a:srgbClr val="000000"/>
                </a:solidFill>
                <a:cs typeface="Times New Roman" pitchFamily="18" charset="0"/>
              </a:endParaRPr>
            </a:p>
            <a:p>
              <a:pPr fontAlgn="auto">
                <a:spcBef>
                  <a:spcPts val="0"/>
                </a:spcBef>
                <a:spcAft>
                  <a:spcPts val="0"/>
                </a:spcAft>
                <a:defRPr/>
              </a:pPr>
              <a:r>
                <a:rPr lang="zh-CN" altLang="en-US" sz="1400" dirty="0">
                  <a:solidFill>
                    <a:srgbClr val="000000"/>
                  </a:solidFill>
                  <a:cs typeface="Times New Roman" pitchFamily="18" charset="0"/>
                </a:rPr>
                <a:t>服务器</a:t>
              </a:r>
            </a:p>
          </p:txBody>
        </p:sp>
        <p:pic>
          <p:nvPicPr>
            <p:cNvPr id="51" name="Picture 79" descr="man"/>
            <p:cNvPicPr>
              <a:picLocks noChangeAspect="1" noChangeArrowheads="1"/>
            </p:cNvPicPr>
            <p:nvPr/>
          </p:nvPicPr>
          <p:blipFill>
            <a:blip r:embed="rId4" cstate="print"/>
            <a:srcRect/>
            <a:stretch>
              <a:fillRect/>
            </a:stretch>
          </p:blipFill>
          <p:spPr bwMode="auto">
            <a:xfrm>
              <a:off x="1254125" y="3222149"/>
              <a:ext cx="455613" cy="685800"/>
            </a:xfrm>
            <a:prstGeom prst="rect">
              <a:avLst/>
            </a:prstGeom>
            <a:noFill/>
            <a:ln w="9525">
              <a:noFill/>
              <a:miter lim="800000"/>
              <a:headEnd/>
              <a:tailEnd/>
            </a:ln>
          </p:spPr>
        </p:pic>
        <p:pic>
          <p:nvPicPr>
            <p:cNvPr id="52" name="Picture 80" descr="man"/>
            <p:cNvPicPr>
              <a:picLocks noChangeAspect="1" noChangeArrowheads="1"/>
            </p:cNvPicPr>
            <p:nvPr/>
          </p:nvPicPr>
          <p:blipFill>
            <a:blip r:embed="rId4" cstate="print"/>
            <a:srcRect/>
            <a:stretch>
              <a:fillRect/>
            </a:stretch>
          </p:blipFill>
          <p:spPr bwMode="auto">
            <a:xfrm>
              <a:off x="1254125" y="4079399"/>
              <a:ext cx="455613" cy="685800"/>
            </a:xfrm>
            <a:prstGeom prst="rect">
              <a:avLst/>
            </a:prstGeom>
            <a:noFill/>
            <a:ln w="9525">
              <a:noFill/>
              <a:miter lim="800000"/>
              <a:headEnd/>
              <a:tailEnd/>
            </a:ln>
          </p:spPr>
        </p:pic>
        <p:pic>
          <p:nvPicPr>
            <p:cNvPr id="53" name="Picture 79" descr="man"/>
            <p:cNvPicPr>
              <a:picLocks noChangeAspect="1" noChangeArrowheads="1"/>
            </p:cNvPicPr>
            <p:nvPr/>
          </p:nvPicPr>
          <p:blipFill>
            <a:blip r:embed="rId4" cstate="print"/>
            <a:srcRect/>
            <a:stretch>
              <a:fillRect/>
            </a:stretch>
          </p:blipFill>
          <p:spPr bwMode="auto">
            <a:xfrm>
              <a:off x="1244600" y="4855686"/>
              <a:ext cx="455613" cy="685800"/>
            </a:xfrm>
            <a:prstGeom prst="rect">
              <a:avLst/>
            </a:prstGeom>
            <a:noFill/>
            <a:ln w="9525">
              <a:noFill/>
              <a:miter lim="800000"/>
              <a:headEnd/>
              <a:tailEnd/>
            </a:ln>
          </p:spPr>
        </p:pic>
        <p:pic>
          <p:nvPicPr>
            <p:cNvPr id="54" name="Picture 80" descr="man"/>
            <p:cNvPicPr>
              <a:picLocks noChangeAspect="1" noChangeArrowheads="1"/>
            </p:cNvPicPr>
            <p:nvPr/>
          </p:nvPicPr>
          <p:blipFill>
            <a:blip r:embed="rId4" cstate="print"/>
            <a:srcRect/>
            <a:stretch>
              <a:fillRect/>
            </a:stretch>
          </p:blipFill>
          <p:spPr bwMode="auto">
            <a:xfrm>
              <a:off x="1397000" y="5008086"/>
              <a:ext cx="455613" cy="685800"/>
            </a:xfrm>
            <a:prstGeom prst="rect">
              <a:avLst/>
            </a:prstGeom>
            <a:noFill/>
            <a:ln w="9525">
              <a:noFill/>
              <a:miter lim="800000"/>
              <a:headEnd/>
              <a:tailEnd/>
            </a:ln>
          </p:spPr>
        </p:pic>
        <p:sp>
          <p:nvSpPr>
            <p:cNvPr id="55" name="Line 85"/>
            <p:cNvSpPr>
              <a:spLocks noChangeShapeType="1"/>
            </p:cNvSpPr>
            <p:nvPr/>
          </p:nvSpPr>
          <p:spPr bwMode="auto">
            <a:xfrm>
              <a:off x="1682750" y="3550761"/>
              <a:ext cx="500063" cy="52388"/>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6" name="Line 85"/>
            <p:cNvSpPr>
              <a:spLocks noChangeShapeType="1"/>
            </p:cNvSpPr>
            <p:nvPr/>
          </p:nvSpPr>
          <p:spPr bwMode="auto">
            <a:xfrm flipV="1">
              <a:off x="1682750" y="4317524"/>
              <a:ext cx="500063" cy="7143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7" name="Line 85"/>
            <p:cNvSpPr>
              <a:spLocks noChangeShapeType="1"/>
            </p:cNvSpPr>
            <p:nvPr/>
          </p:nvSpPr>
          <p:spPr bwMode="auto">
            <a:xfrm flipV="1">
              <a:off x="1754188" y="4889024"/>
              <a:ext cx="428625" cy="35718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8" name="Line 85"/>
            <p:cNvSpPr>
              <a:spLocks noChangeShapeType="1"/>
            </p:cNvSpPr>
            <p:nvPr/>
          </p:nvSpPr>
          <p:spPr bwMode="auto">
            <a:xfrm>
              <a:off x="1682750" y="2960211"/>
              <a:ext cx="571500" cy="428625"/>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59" name="Line 85"/>
            <p:cNvSpPr>
              <a:spLocks noChangeShapeType="1"/>
            </p:cNvSpPr>
            <p:nvPr/>
          </p:nvSpPr>
          <p:spPr bwMode="auto">
            <a:xfrm flipV="1">
              <a:off x="2355323" y="2888774"/>
              <a:ext cx="785813" cy="500062"/>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0" name="Line 85"/>
            <p:cNvSpPr>
              <a:spLocks noChangeShapeType="1"/>
            </p:cNvSpPr>
            <p:nvPr/>
          </p:nvSpPr>
          <p:spPr bwMode="auto">
            <a:xfrm flipV="1">
              <a:off x="2426761" y="3674586"/>
              <a:ext cx="714375" cy="71438"/>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1" name="Line 85"/>
            <p:cNvSpPr>
              <a:spLocks noChangeShapeType="1"/>
            </p:cNvSpPr>
            <p:nvPr/>
          </p:nvSpPr>
          <p:spPr bwMode="auto">
            <a:xfrm>
              <a:off x="2426761" y="4460399"/>
              <a:ext cx="714375" cy="71437"/>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2" name="Line 85"/>
            <p:cNvSpPr>
              <a:spLocks noChangeShapeType="1"/>
            </p:cNvSpPr>
            <p:nvPr/>
          </p:nvSpPr>
          <p:spPr bwMode="auto">
            <a:xfrm>
              <a:off x="2426761" y="5031899"/>
              <a:ext cx="714375" cy="214312"/>
            </a:xfrm>
            <a:prstGeom prst="line">
              <a:avLst/>
            </a:prstGeom>
            <a:noFill/>
            <a:ln w="44450">
              <a:solidFill>
                <a:srgbClr val="808080"/>
              </a:solidFill>
              <a:round/>
              <a:headEnd/>
              <a:tailEnd type="stealth" w="lg" len="lg"/>
            </a:ln>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solidFill>
                  <a:srgbClr val="000000"/>
                </a:solidFill>
              </a:endParaRPr>
            </a:p>
          </p:txBody>
        </p:sp>
        <p:sp>
          <p:nvSpPr>
            <p:cNvPr id="63" name="圆柱形 62"/>
            <p:cNvSpPr/>
            <p:nvPr/>
          </p:nvSpPr>
          <p:spPr>
            <a:xfrm>
              <a:off x="7010400" y="3571619"/>
              <a:ext cx="1042988" cy="1188819"/>
            </a:xfrm>
            <a:prstGeom prst="can">
              <a:avLst/>
            </a:prstGeom>
            <a:solidFill>
              <a:srgbClr val="698ED9"/>
            </a:solidFill>
          </p:spPr>
          <p:style>
            <a:lnRef idx="3">
              <a:schemeClr val="lt1"/>
            </a:lnRef>
            <a:fillRef idx="1">
              <a:schemeClr val="accent1"/>
            </a:fillRef>
            <a:effectRef idx="1">
              <a:schemeClr val="accent1"/>
            </a:effectRef>
            <a:fontRef idx="minor">
              <a:schemeClr val="lt1"/>
            </a:fontRef>
          </p:style>
          <p:txBody>
            <a:bodyPr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en-US" altLang="zh-CN" sz="1400" dirty="0" smtClean="0">
                  <a:solidFill>
                    <a:srgbClr val="000000"/>
                  </a:solidFill>
                  <a:ea typeface="微软雅黑" pitchFamily="34" charset="-122"/>
                </a:rPr>
                <a:t>RDBMS</a:t>
              </a:r>
              <a:endParaRPr lang="zh-CN" altLang="en-US" sz="1400" dirty="0">
                <a:solidFill>
                  <a:srgbClr val="000000"/>
                </a:solidFill>
                <a:ea typeface="微软雅黑" pitchFamily="34" charset="-122"/>
              </a:endParaRPr>
            </a:p>
          </p:txBody>
        </p:sp>
        <p:sp>
          <p:nvSpPr>
            <p:cNvPr id="64" name="矩形 63"/>
            <p:cNvSpPr>
              <a:spLocks noChangeArrowheads="1"/>
            </p:cNvSpPr>
            <p:nvPr/>
          </p:nvSpPr>
          <p:spPr bwMode="auto">
            <a:xfrm>
              <a:off x="2895600" y="6107668"/>
              <a:ext cx="1500187" cy="369332"/>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应用层</a:t>
              </a:r>
              <a:endParaRPr lang="en-US" altLang="zh-CN" dirty="0">
                <a:solidFill>
                  <a:srgbClr val="0000FF"/>
                </a:solidFill>
                <a:latin typeface="Franklin Gothic Book" pitchFamily="34" charset="0"/>
                <a:ea typeface="黑体" pitchFamily="2" charset="-122"/>
                <a:cs typeface="Times New Roman" pitchFamily="18" charset="0"/>
              </a:endParaRPr>
            </a:p>
          </p:txBody>
        </p:sp>
        <p:pic>
          <p:nvPicPr>
            <p:cNvPr id="65" name="Picture 80" descr="man"/>
            <p:cNvPicPr>
              <a:picLocks noChangeAspect="1" noChangeArrowheads="1"/>
            </p:cNvPicPr>
            <p:nvPr/>
          </p:nvPicPr>
          <p:blipFill>
            <a:blip r:embed="rId4" cstate="print"/>
            <a:srcRect/>
            <a:stretch>
              <a:fillRect/>
            </a:stretch>
          </p:blipFill>
          <p:spPr bwMode="auto">
            <a:xfrm>
              <a:off x="1549400" y="5160486"/>
              <a:ext cx="455613" cy="685800"/>
            </a:xfrm>
            <a:prstGeom prst="rect">
              <a:avLst/>
            </a:prstGeom>
            <a:noFill/>
            <a:ln w="9525">
              <a:noFill/>
              <a:miter lim="800000"/>
              <a:headEnd/>
              <a:tailEnd/>
            </a:ln>
          </p:spPr>
        </p:pic>
        <p:pic>
          <p:nvPicPr>
            <p:cNvPr id="66" name="Picture 80" descr="man"/>
            <p:cNvPicPr>
              <a:picLocks noChangeAspect="1" noChangeArrowheads="1"/>
            </p:cNvPicPr>
            <p:nvPr/>
          </p:nvPicPr>
          <p:blipFill>
            <a:blip r:embed="rId4" cstate="print"/>
            <a:srcRect/>
            <a:stretch>
              <a:fillRect/>
            </a:stretch>
          </p:blipFill>
          <p:spPr bwMode="auto">
            <a:xfrm>
              <a:off x="1220788" y="2436336"/>
              <a:ext cx="455612" cy="685800"/>
            </a:xfrm>
            <a:prstGeom prst="rect">
              <a:avLst/>
            </a:prstGeom>
            <a:noFill/>
            <a:ln w="9525">
              <a:noFill/>
              <a:miter lim="800000"/>
              <a:headEnd/>
              <a:tailEnd/>
            </a:ln>
          </p:spPr>
        </p:pic>
        <p:sp>
          <p:nvSpPr>
            <p:cNvPr id="67" name="矩形 66"/>
            <p:cNvSpPr>
              <a:spLocks noChangeArrowheads="1"/>
            </p:cNvSpPr>
            <p:nvPr/>
          </p:nvSpPr>
          <p:spPr bwMode="auto">
            <a:xfrm>
              <a:off x="1142222" y="6100505"/>
              <a:ext cx="938213" cy="369332"/>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客户端</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68" name="圆角矩形 67"/>
            <p:cNvSpPr/>
            <p:nvPr/>
          </p:nvSpPr>
          <p:spPr>
            <a:xfrm>
              <a:off x="2182813" y="3184049"/>
              <a:ext cx="565415" cy="2000250"/>
            </a:xfrm>
            <a:prstGeom prst="roundRect">
              <a:avLst>
                <a:gd name="adj" fmla="val 50000"/>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noAutofit/>
            </a:bodyP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dirty="0" smtClean="0">
                  <a:solidFill>
                    <a:srgbClr val="000000"/>
                  </a:solidFill>
                  <a:cs typeface="Times New Roman" pitchFamily="18" charset="0"/>
                </a:rPr>
                <a:t>负载均衡器</a:t>
              </a:r>
              <a:endParaRPr lang="zh-CN" altLang="en-US" sz="1400" dirty="0">
                <a:solidFill>
                  <a:srgbClr val="000000"/>
                </a:solidFill>
                <a:cs typeface="Times New Roman" pitchFamily="18" charset="0"/>
              </a:endParaRPr>
            </a:p>
          </p:txBody>
        </p:sp>
        <p:sp>
          <p:nvSpPr>
            <p:cNvPr id="69" name="矩形 68"/>
            <p:cNvSpPr>
              <a:spLocks noChangeArrowheads="1"/>
            </p:cNvSpPr>
            <p:nvPr/>
          </p:nvSpPr>
          <p:spPr bwMode="auto">
            <a:xfrm>
              <a:off x="6958012" y="6093936"/>
              <a:ext cx="1500188" cy="369332"/>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srgbClr val="0000FF"/>
                  </a:solidFill>
                  <a:latin typeface="Franklin Gothic Book" pitchFamily="34" charset="0"/>
                  <a:ea typeface="黑体" pitchFamily="2" charset="-122"/>
                  <a:cs typeface="Times New Roman" pitchFamily="18" charset="0"/>
                </a:rPr>
                <a:t>数据库层</a:t>
              </a:r>
              <a:endParaRPr lang="en-US" altLang="zh-CN" dirty="0">
                <a:solidFill>
                  <a:srgbClr val="0000FF"/>
                </a:solidFill>
                <a:latin typeface="Franklin Gothic Book" pitchFamily="34" charset="0"/>
                <a:ea typeface="黑体" pitchFamily="2" charset="-122"/>
                <a:cs typeface="Times New Roman" pitchFamily="18" charset="0"/>
              </a:endParaRPr>
            </a:p>
          </p:txBody>
        </p:sp>
        <p:sp>
          <p:nvSpPr>
            <p:cNvPr id="70" name="圆角矩形 69"/>
            <p:cNvSpPr/>
            <p:nvPr/>
          </p:nvSpPr>
          <p:spPr>
            <a:xfrm>
              <a:off x="4980211" y="2667000"/>
              <a:ext cx="1420589" cy="3179286"/>
            </a:xfrm>
            <a:prstGeom prst="roundRect">
              <a:avLst/>
            </a:prstGeom>
            <a:no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endParaRPr lang="en-US" altLang="zh-CN" sz="1400" dirty="0" smtClean="0">
                <a:solidFill>
                  <a:srgbClr val="000000"/>
                </a:solidFill>
                <a:cs typeface="Times New Roman" pitchFamily="18" charset="0"/>
              </a:endParaRPr>
            </a:p>
          </p:txBody>
        </p:sp>
        <p:sp>
          <p:nvSpPr>
            <p:cNvPr id="71" name="圆角矩形 70"/>
            <p:cNvSpPr/>
            <p:nvPr/>
          </p:nvSpPr>
          <p:spPr>
            <a:xfrm>
              <a:off x="4690341" y="3282633"/>
              <a:ext cx="504000" cy="1744503"/>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defRPr/>
              </a:pPr>
              <a:r>
                <a:rPr lang="zh-CN" altLang="en-US" sz="1400" b="1" dirty="0" smtClean="0">
                  <a:solidFill>
                    <a:srgbClr val="000000"/>
                  </a:solidFill>
                  <a:cs typeface="Times New Roman" pitchFamily="18" charset="0"/>
                </a:rPr>
                <a:t>数据</a:t>
              </a:r>
              <a:endParaRPr lang="en-US" altLang="zh-CN" sz="1400" b="1" dirty="0" smtClean="0">
                <a:solidFill>
                  <a:srgbClr val="000000"/>
                </a:solidFill>
                <a:cs typeface="Times New Roman" pitchFamily="18" charset="0"/>
              </a:endParaRPr>
            </a:p>
            <a:p>
              <a:pPr fontAlgn="auto">
                <a:spcBef>
                  <a:spcPts val="0"/>
                </a:spcBef>
                <a:spcAft>
                  <a:spcPts val="0"/>
                </a:spcAft>
                <a:defRPr/>
              </a:pPr>
              <a:r>
                <a:rPr lang="zh-CN" altLang="en-US" sz="1400" b="1" dirty="0" smtClean="0">
                  <a:solidFill>
                    <a:srgbClr val="000000"/>
                  </a:solidFill>
                  <a:cs typeface="Times New Roman" pitchFamily="18" charset="0"/>
                </a:rPr>
                <a:t>访问</a:t>
              </a:r>
              <a:endParaRPr lang="en-US" altLang="zh-CN" sz="1400" b="1" dirty="0" smtClean="0">
                <a:solidFill>
                  <a:srgbClr val="000000"/>
                </a:solidFill>
                <a:cs typeface="Times New Roman" pitchFamily="18" charset="0"/>
              </a:endParaRPr>
            </a:p>
            <a:p>
              <a:pPr fontAlgn="auto">
                <a:spcBef>
                  <a:spcPts val="0"/>
                </a:spcBef>
                <a:spcAft>
                  <a:spcPts val="0"/>
                </a:spcAft>
                <a:defRPr/>
              </a:pPr>
              <a:r>
                <a:rPr lang="zh-CN" altLang="en-US" sz="1400" b="1" dirty="0" smtClean="0">
                  <a:solidFill>
                    <a:srgbClr val="000000"/>
                  </a:solidFill>
                  <a:cs typeface="Times New Roman" pitchFamily="18" charset="0"/>
                </a:rPr>
                <a:t>引擎</a:t>
              </a:r>
              <a:endParaRPr lang="en-US" altLang="zh-CN" sz="1400" b="1" dirty="0" smtClean="0">
                <a:solidFill>
                  <a:srgbClr val="000000"/>
                </a:solidFill>
                <a:cs typeface="Times New Roman" pitchFamily="18" charset="0"/>
              </a:endParaRPr>
            </a:p>
          </p:txBody>
        </p:sp>
        <p:sp>
          <p:nvSpPr>
            <p:cNvPr id="72" name="圆角矩形 71"/>
            <p:cNvSpPr/>
            <p:nvPr/>
          </p:nvSpPr>
          <p:spPr>
            <a:xfrm>
              <a:off x="5334000" y="2362200"/>
              <a:ext cx="838200" cy="596900"/>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p>
              <a:pPr fontAlgn="auto">
                <a:spcBef>
                  <a:spcPts val="0"/>
                </a:spcBef>
                <a:spcAft>
                  <a:spcPts val="0"/>
                </a:spcAft>
              </a:pPr>
              <a:r>
                <a:rPr lang="zh-CN" altLang="en-US" sz="1400" b="1" dirty="0">
                  <a:solidFill>
                    <a:srgbClr val="000000"/>
                  </a:solidFill>
                  <a:cs typeface="Times New Roman" pitchFamily="18" charset="0"/>
                </a:rPr>
                <a:t>自动</a:t>
              </a:r>
              <a:endParaRPr lang="en-US" altLang="zh-CN" sz="1400" b="1" dirty="0">
                <a:solidFill>
                  <a:srgbClr val="000000"/>
                </a:solidFill>
                <a:cs typeface="Times New Roman" pitchFamily="18" charset="0"/>
              </a:endParaRPr>
            </a:p>
            <a:p>
              <a:pPr fontAlgn="auto">
                <a:spcBef>
                  <a:spcPts val="0"/>
                </a:spcBef>
                <a:spcAft>
                  <a:spcPts val="0"/>
                </a:spcAft>
              </a:pPr>
              <a:r>
                <a:rPr lang="zh-CN" altLang="en-US" sz="1400" b="1" dirty="0">
                  <a:solidFill>
                    <a:srgbClr val="000000"/>
                  </a:solidFill>
                  <a:cs typeface="Times New Roman" pitchFamily="18" charset="0"/>
                </a:rPr>
                <a:t>数据加载</a:t>
              </a:r>
              <a:endParaRPr lang="en-US" altLang="zh-CN" sz="1400" b="1" dirty="0">
                <a:solidFill>
                  <a:srgbClr val="000000"/>
                </a:solidFill>
                <a:cs typeface="Times New Roman" pitchFamily="18" charset="0"/>
              </a:endParaRPr>
            </a:p>
          </p:txBody>
        </p:sp>
        <p:sp>
          <p:nvSpPr>
            <p:cNvPr id="73" name="圆角矩形 72"/>
            <p:cNvSpPr/>
            <p:nvPr/>
          </p:nvSpPr>
          <p:spPr>
            <a:xfrm>
              <a:off x="5359400" y="3198336"/>
              <a:ext cx="685800" cy="419894"/>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4" name="圆角矩形 73"/>
            <p:cNvSpPr/>
            <p:nvPr/>
          </p:nvSpPr>
          <p:spPr>
            <a:xfrm>
              <a:off x="5359400" y="3884136"/>
              <a:ext cx="685800" cy="4127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5" name="圆角矩形 74"/>
            <p:cNvSpPr/>
            <p:nvPr/>
          </p:nvSpPr>
          <p:spPr>
            <a:xfrm>
              <a:off x="5359400" y="4569936"/>
              <a:ext cx="685800" cy="4381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6" name="圆角矩形 75"/>
            <p:cNvSpPr/>
            <p:nvPr/>
          </p:nvSpPr>
          <p:spPr>
            <a:xfrm>
              <a:off x="5359400" y="5255736"/>
              <a:ext cx="685800" cy="438150"/>
            </a:xfrm>
            <a:prstGeom prst="roundRect">
              <a:avLst/>
            </a:prstGeom>
            <a:noFill/>
            <a:ln w="2540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rtl="0" fontAlgn="base">
                <a:spcBef>
                  <a:spcPct val="0"/>
                </a:spcBef>
                <a:spcAft>
                  <a:spcPct val="0"/>
                </a:spcAft>
                <a:defRPr kern="1200">
                  <a:solidFill>
                    <a:schemeClr val="dk1"/>
                  </a:solidFill>
                  <a:latin typeface="+mn-lt"/>
                  <a:ea typeface="+mn-ea"/>
                  <a:cs typeface="+mn-cs"/>
                </a:defRPr>
              </a:lvl1pPr>
              <a:lvl2pPr marL="457200" algn="ctr" rtl="0" fontAlgn="base">
                <a:spcBef>
                  <a:spcPct val="0"/>
                </a:spcBef>
                <a:spcAft>
                  <a:spcPct val="0"/>
                </a:spcAft>
                <a:defRPr kern="1200">
                  <a:solidFill>
                    <a:schemeClr val="dk1"/>
                  </a:solidFill>
                  <a:latin typeface="+mn-lt"/>
                  <a:ea typeface="+mn-ea"/>
                  <a:cs typeface="+mn-cs"/>
                </a:defRPr>
              </a:lvl2pPr>
              <a:lvl3pPr marL="914400" algn="ctr" rtl="0" fontAlgn="base">
                <a:spcBef>
                  <a:spcPct val="0"/>
                </a:spcBef>
                <a:spcAft>
                  <a:spcPct val="0"/>
                </a:spcAft>
                <a:defRPr kern="1200">
                  <a:solidFill>
                    <a:schemeClr val="dk1"/>
                  </a:solidFill>
                  <a:latin typeface="+mn-lt"/>
                  <a:ea typeface="+mn-ea"/>
                  <a:cs typeface="+mn-cs"/>
                </a:defRPr>
              </a:lvl3pPr>
              <a:lvl4pPr marL="1371600" algn="ctr" rtl="0" fontAlgn="base">
                <a:spcBef>
                  <a:spcPct val="0"/>
                </a:spcBef>
                <a:spcAft>
                  <a:spcPct val="0"/>
                </a:spcAft>
                <a:defRPr kern="1200">
                  <a:solidFill>
                    <a:schemeClr val="dk1"/>
                  </a:solidFill>
                  <a:latin typeface="+mn-lt"/>
                  <a:ea typeface="+mn-ea"/>
                  <a:cs typeface="+mn-cs"/>
                </a:defRPr>
              </a:lvl4pPr>
              <a:lvl5pPr marL="1828800" algn="ctr"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zh-CN" altLang="en-US" sz="1200" b="1" dirty="0">
                  <a:solidFill>
                    <a:srgbClr val="000000"/>
                  </a:solidFill>
                  <a:cs typeface="Times New Roman" pitchFamily="18" charset="0"/>
                </a:rPr>
                <a:t>网格</a:t>
              </a:r>
              <a:endParaRPr lang="en-US" altLang="zh-CN" sz="1200" b="1" dirty="0">
                <a:solidFill>
                  <a:srgbClr val="000000"/>
                </a:solidFill>
                <a:cs typeface="Times New Roman" pitchFamily="18" charset="0"/>
              </a:endParaRPr>
            </a:p>
            <a:p>
              <a:pPr fontAlgn="auto">
                <a:spcBef>
                  <a:spcPts val="0"/>
                </a:spcBef>
                <a:spcAft>
                  <a:spcPts val="0"/>
                </a:spcAft>
              </a:pPr>
              <a:r>
                <a:rPr lang="zh-CN" altLang="en-US" sz="1200" b="1" dirty="0">
                  <a:solidFill>
                    <a:srgbClr val="000000"/>
                  </a:solidFill>
                  <a:cs typeface="Times New Roman" pitchFamily="18" charset="0"/>
                </a:rPr>
                <a:t>节点</a:t>
              </a:r>
            </a:p>
          </p:txBody>
        </p:sp>
        <p:sp>
          <p:nvSpPr>
            <p:cNvPr id="77" name="圆角矩形 76"/>
            <p:cNvSpPr/>
            <p:nvPr/>
          </p:nvSpPr>
          <p:spPr>
            <a:xfrm>
              <a:off x="6172201" y="3274536"/>
              <a:ext cx="504000" cy="1744503"/>
            </a:xfrm>
            <a:prstGeom prst="roundRect">
              <a:avLst/>
            </a:prstGeom>
            <a:solidFill>
              <a:srgbClr val="FFCC00"/>
            </a:solidFill>
            <a:ln w="31750">
              <a:solidFill>
                <a:schemeClr val="tx1"/>
              </a:solidFill>
            </a:ln>
          </p:spPr>
          <p:style>
            <a:lnRef idx="1">
              <a:schemeClr val="accent5"/>
            </a:lnRef>
            <a:fillRef idx="2">
              <a:schemeClr val="accent5"/>
            </a:fillRef>
            <a:effectRef idx="1">
              <a:schemeClr val="accent5"/>
            </a:effectRef>
            <a:fontRef idx="minor">
              <a:schemeClr val="dk1"/>
            </a:fontRef>
          </p:style>
          <p:txBody>
            <a:bodyPr lIns="0" rIns="0" anchor="ctr"/>
            <a:lstStyle/>
            <a:p>
              <a:pPr fontAlgn="auto">
                <a:spcBef>
                  <a:spcPts val="0"/>
                </a:spcBef>
                <a:spcAft>
                  <a:spcPts val="0"/>
                </a:spcAft>
              </a:pPr>
              <a:r>
                <a:rPr lang="zh-CN" altLang="en-US" sz="1400" b="1" dirty="0">
                  <a:solidFill>
                    <a:srgbClr val="000000"/>
                  </a:solidFill>
                  <a:cs typeface="Times New Roman" pitchFamily="18" charset="0"/>
                </a:rPr>
                <a:t>数据</a:t>
              </a:r>
              <a:endParaRPr lang="en-US" altLang="zh-CN" sz="1400" b="1" dirty="0">
                <a:solidFill>
                  <a:srgbClr val="000000"/>
                </a:solidFill>
                <a:cs typeface="Times New Roman" pitchFamily="18" charset="0"/>
              </a:endParaRPr>
            </a:p>
            <a:p>
              <a:pPr fontAlgn="auto">
                <a:spcBef>
                  <a:spcPts val="0"/>
                </a:spcBef>
                <a:spcAft>
                  <a:spcPts val="0"/>
                </a:spcAft>
              </a:pPr>
              <a:r>
                <a:rPr lang="zh-CN" altLang="en-US" sz="1400" b="1" dirty="0">
                  <a:solidFill>
                    <a:srgbClr val="000000"/>
                  </a:solidFill>
                  <a:cs typeface="Times New Roman" pitchFamily="18" charset="0"/>
                </a:rPr>
                <a:t>持久化</a:t>
              </a:r>
              <a:endParaRPr lang="en-US" altLang="zh-CN" sz="1400" b="1" dirty="0">
                <a:solidFill>
                  <a:srgbClr val="000000"/>
                </a:solidFill>
                <a:cs typeface="Times New Roman" pitchFamily="18" charset="0"/>
              </a:endParaRPr>
            </a:p>
          </p:txBody>
        </p:sp>
        <p:cxnSp>
          <p:nvCxnSpPr>
            <p:cNvPr id="78" name="肘形连接符 77"/>
            <p:cNvCxnSpPr>
              <a:stCxn id="63" idx="1"/>
              <a:endCxn id="72" idx="0"/>
            </p:cNvCxnSpPr>
            <p:nvPr/>
          </p:nvCxnSpPr>
          <p:spPr bwMode="auto">
            <a:xfrm rot="16200000" flipV="1">
              <a:off x="6037788" y="2077513"/>
              <a:ext cx="1209419" cy="1778794"/>
            </a:xfrm>
            <a:prstGeom prst="bentConnector3">
              <a:avLst>
                <a:gd name="adj1" fmla="val 127303"/>
              </a:avLst>
            </a:prstGeom>
            <a:noFill/>
            <a:ln w="44450">
              <a:solidFill>
                <a:srgbClr val="808080"/>
              </a:solidFill>
              <a:round/>
              <a:headEnd/>
              <a:tailEnd type="stealth" w="lg" len="lg"/>
            </a:ln>
            <a:extLst/>
          </p:spPr>
        </p:cxnSp>
      </p:grpSp>
      <p:sp>
        <p:nvSpPr>
          <p:cNvPr id="81" name="椭圆 80"/>
          <p:cNvSpPr/>
          <p:nvPr/>
        </p:nvSpPr>
        <p:spPr>
          <a:xfrm>
            <a:off x="3131840" y="2348880"/>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smtClean="0"/>
              <a:t>3</a:t>
            </a:r>
            <a:endParaRPr lang="zh-CN" altLang="en-US" sz="4000" dirty="0"/>
          </a:p>
        </p:txBody>
      </p:sp>
      <p:sp>
        <p:nvSpPr>
          <p:cNvPr id="82" name="椭圆 81"/>
          <p:cNvSpPr/>
          <p:nvPr/>
        </p:nvSpPr>
        <p:spPr>
          <a:xfrm>
            <a:off x="5004048" y="3645024"/>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smtClean="0"/>
              <a:t>4</a:t>
            </a:r>
            <a:endParaRPr lang="zh-CN" altLang="en-US" sz="4000" dirty="0"/>
          </a:p>
        </p:txBody>
      </p:sp>
      <p:sp>
        <p:nvSpPr>
          <p:cNvPr id="86" name="TextBox 85"/>
          <p:cNvSpPr txBox="1"/>
          <p:nvPr/>
        </p:nvSpPr>
        <p:spPr>
          <a:xfrm>
            <a:off x="5580112" y="4355812"/>
            <a:ext cx="3600400" cy="369332"/>
          </a:xfrm>
          <a:prstGeom prst="rect">
            <a:avLst/>
          </a:prstGeom>
          <a:noFill/>
        </p:spPr>
        <p:txBody>
          <a:bodyPr wrap="square" rtlCol="0">
            <a:spAutoFit/>
          </a:bodyPr>
          <a:lstStyle/>
          <a:p>
            <a:r>
              <a:rPr lang="zh-CN" altLang="en-US" b="1" dirty="0" smtClean="0"/>
              <a:t>四、持久化过程优化</a:t>
            </a:r>
            <a:r>
              <a:rPr lang="en-US" altLang="zh-CN" dirty="0" smtClean="0"/>
              <a:t>(</a:t>
            </a:r>
            <a:r>
              <a:rPr lang="en-US" altLang="zh-CN" b="1" dirty="0" smtClean="0"/>
              <a:t>CPU</a:t>
            </a:r>
            <a:r>
              <a:rPr lang="zh-CN" altLang="en-US" b="1" dirty="0" smtClean="0"/>
              <a:t>，内存</a:t>
            </a:r>
            <a:r>
              <a:rPr lang="en-US" altLang="zh-CN" dirty="0" smtClean="0"/>
              <a:t>)</a:t>
            </a:r>
            <a:endParaRPr lang="zh-CN" altLang="en-US" dirty="0"/>
          </a:p>
        </p:txBody>
      </p:sp>
      <p:sp>
        <p:nvSpPr>
          <p:cNvPr id="87" name="TextBox 86"/>
          <p:cNvSpPr txBox="1"/>
          <p:nvPr/>
        </p:nvSpPr>
        <p:spPr>
          <a:xfrm>
            <a:off x="2411760" y="6021288"/>
            <a:ext cx="1728192" cy="523220"/>
          </a:xfrm>
          <a:prstGeom prst="rect">
            <a:avLst/>
          </a:prstGeom>
          <a:noFill/>
        </p:spPr>
        <p:txBody>
          <a:bodyPr wrap="square" rtlCol="0">
            <a:spAutoFit/>
          </a:bodyPr>
          <a:lstStyle/>
          <a:p>
            <a:r>
              <a:rPr lang="en-US" altLang="zh-CN" sz="2800" b="1" dirty="0" smtClean="0"/>
              <a:t>IMDG2.0</a:t>
            </a:r>
            <a:endParaRPr lang="zh-CN" altLang="en-US" sz="2800" b="1" dirty="0"/>
          </a:p>
        </p:txBody>
      </p:sp>
      <p:sp>
        <p:nvSpPr>
          <p:cNvPr id="90" name="TextBox 89"/>
          <p:cNvSpPr txBox="1"/>
          <p:nvPr/>
        </p:nvSpPr>
        <p:spPr>
          <a:xfrm>
            <a:off x="6156176" y="4715852"/>
            <a:ext cx="2880320" cy="369332"/>
          </a:xfrm>
          <a:prstGeom prst="rect">
            <a:avLst/>
          </a:prstGeom>
          <a:noFill/>
        </p:spPr>
        <p:txBody>
          <a:bodyPr wrap="square" rtlCol="0">
            <a:spAutoFit/>
          </a:bodyPr>
          <a:lstStyle/>
          <a:p>
            <a:r>
              <a:rPr lang="zh-CN" altLang="en-US" b="1" dirty="0" smtClean="0">
                <a:solidFill>
                  <a:srgbClr val="FF0000"/>
                </a:solidFill>
              </a:rPr>
              <a:t>开启持久化，耗时比</a:t>
            </a:r>
            <a:r>
              <a:rPr lang="en-US" altLang="zh-CN" b="1" dirty="0" smtClean="0">
                <a:solidFill>
                  <a:srgbClr val="FF0000"/>
                </a:solidFill>
              </a:rPr>
              <a:t>5</a:t>
            </a:r>
            <a:r>
              <a:rPr lang="zh-CN" altLang="en-US" b="1" dirty="0" smtClean="0">
                <a:solidFill>
                  <a:srgbClr val="FF0000"/>
                </a:solidFill>
              </a:rPr>
              <a:t>：</a:t>
            </a:r>
            <a:r>
              <a:rPr lang="en-US" altLang="zh-CN" b="1" dirty="0" smtClean="0">
                <a:solidFill>
                  <a:srgbClr val="FF0000"/>
                </a:solidFill>
              </a:rPr>
              <a:t>1</a:t>
            </a:r>
            <a:endParaRPr lang="zh-CN" altLang="en-US" b="1" dirty="0">
              <a:solidFill>
                <a:srgbClr val="FF0000"/>
              </a:solidFill>
            </a:endParaRPr>
          </a:p>
        </p:txBody>
      </p:sp>
      <p:sp>
        <p:nvSpPr>
          <p:cNvPr id="91" name="TextBox 90"/>
          <p:cNvSpPr txBox="1"/>
          <p:nvPr/>
        </p:nvSpPr>
        <p:spPr>
          <a:xfrm>
            <a:off x="5472608" y="2060848"/>
            <a:ext cx="3779912" cy="369332"/>
          </a:xfrm>
          <a:prstGeom prst="rect">
            <a:avLst/>
          </a:prstGeom>
          <a:noFill/>
        </p:spPr>
        <p:txBody>
          <a:bodyPr wrap="square" rtlCol="0">
            <a:spAutoFit/>
          </a:bodyPr>
          <a:lstStyle/>
          <a:p>
            <a:r>
              <a:rPr lang="zh-CN" altLang="en-US" b="1" dirty="0" smtClean="0"/>
              <a:t>三、谓词序列执行优化</a:t>
            </a:r>
            <a:r>
              <a:rPr lang="en-US" altLang="zh-CN" dirty="0" smtClean="0"/>
              <a:t>(</a:t>
            </a:r>
            <a:r>
              <a:rPr lang="en-US" altLang="zh-CN" b="1" dirty="0" smtClean="0"/>
              <a:t>CPU</a:t>
            </a:r>
            <a:r>
              <a:rPr lang="zh-CN" altLang="en-US" b="1" dirty="0" smtClean="0"/>
              <a:t>利用率</a:t>
            </a:r>
            <a:r>
              <a:rPr lang="en-US" altLang="zh-CN" dirty="0" smtClean="0"/>
              <a:t>)</a:t>
            </a:r>
            <a:endParaRPr lang="zh-CN" altLang="en-US" dirty="0"/>
          </a:p>
        </p:txBody>
      </p:sp>
      <p:sp>
        <p:nvSpPr>
          <p:cNvPr id="92" name="TextBox 91"/>
          <p:cNvSpPr txBox="1"/>
          <p:nvPr/>
        </p:nvSpPr>
        <p:spPr>
          <a:xfrm>
            <a:off x="6300192" y="2492896"/>
            <a:ext cx="2376264" cy="369332"/>
          </a:xfrm>
          <a:prstGeom prst="rect">
            <a:avLst/>
          </a:prstGeom>
          <a:noFill/>
        </p:spPr>
        <p:txBody>
          <a:bodyPr wrap="square" rtlCol="0">
            <a:spAutoFit/>
          </a:bodyPr>
          <a:lstStyle/>
          <a:p>
            <a:r>
              <a:rPr lang="en-US" altLang="zh-CN" b="1" dirty="0" smtClean="0">
                <a:solidFill>
                  <a:srgbClr val="FF0000"/>
                </a:solidFill>
              </a:rPr>
              <a:t>SQL</a:t>
            </a:r>
            <a:r>
              <a:rPr lang="zh-CN" altLang="en-US" b="1" dirty="0" smtClean="0">
                <a:solidFill>
                  <a:srgbClr val="FF0000"/>
                </a:solidFill>
              </a:rPr>
              <a:t>解析，频繁操作</a:t>
            </a:r>
            <a:endParaRPr lang="zh-CN" altLang="en-US" b="1" dirty="0">
              <a:solidFill>
                <a:srgbClr val="FF0000"/>
              </a:solidFill>
            </a:endParaRPr>
          </a:p>
        </p:txBody>
      </p:sp>
      <p:sp>
        <p:nvSpPr>
          <p:cNvPr id="93" name="TextBox 92"/>
          <p:cNvSpPr txBox="1"/>
          <p:nvPr/>
        </p:nvSpPr>
        <p:spPr>
          <a:xfrm>
            <a:off x="5436096" y="1628800"/>
            <a:ext cx="3707904" cy="369332"/>
          </a:xfrm>
          <a:prstGeom prst="rect">
            <a:avLst/>
          </a:prstGeom>
          <a:noFill/>
        </p:spPr>
        <p:txBody>
          <a:bodyPr wrap="square" rtlCol="0">
            <a:spAutoFit/>
          </a:bodyPr>
          <a:lstStyle/>
          <a:p>
            <a:r>
              <a:rPr lang="zh-CN" altLang="en-US" b="1" dirty="0" smtClean="0"/>
              <a:t>二、查询结果缓存技术</a:t>
            </a:r>
            <a:r>
              <a:rPr lang="en-US" altLang="zh-CN" dirty="0" smtClean="0"/>
              <a:t>(</a:t>
            </a:r>
            <a:r>
              <a:rPr lang="en-US" altLang="zh-CN" b="1" dirty="0" smtClean="0"/>
              <a:t>CPU</a:t>
            </a:r>
            <a:r>
              <a:rPr lang="zh-CN" altLang="en-US" b="1" dirty="0" smtClean="0"/>
              <a:t>，网络</a:t>
            </a:r>
            <a:r>
              <a:rPr lang="en-US" altLang="zh-CN" dirty="0" smtClean="0"/>
              <a:t>)</a:t>
            </a:r>
            <a:endParaRPr lang="zh-CN" altLang="en-US" dirty="0"/>
          </a:p>
        </p:txBody>
      </p:sp>
      <p:sp>
        <p:nvSpPr>
          <p:cNvPr id="94" name="TextBox 93"/>
          <p:cNvSpPr txBox="1"/>
          <p:nvPr/>
        </p:nvSpPr>
        <p:spPr>
          <a:xfrm>
            <a:off x="5436096" y="1268760"/>
            <a:ext cx="3780928" cy="369332"/>
          </a:xfrm>
          <a:prstGeom prst="rect">
            <a:avLst/>
          </a:prstGeom>
          <a:noFill/>
        </p:spPr>
        <p:txBody>
          <a:bodyPr wrap="square" rtlCol="0">
            <a:spAutoFit/>
          </a:bodyPr>
          <a:lstStyle/>
          <a:p>
            <a:r>
              <a:rPr lang="zh-CN" altLang="en-US" b="1" dirty="0" smtClean="0"/>
              <a:t>一、数据加载优化技术</a:t>
            </a:r>
            <a:r>
              <a:rPr lang="en-US" altLang="zh-CN" dirty="0" smtClean="0"/>
              <a:t>(</a:t>
            </a:r>
            <a:r>
              <a:rPr lang="en-US" altLang="zh-CN" b="1" dirty="0" smtClean="0"/>
              <a:t>CPU</a:t>
            </a:r>
            <a:r>
              <a:rPr lang="zh-CN" altLang="en-US" b="1" dirty="0" smtClean="0"/>
              <a:t>、网络</a:t>
            </a:r>
            <a:r>
              <a:rPr lang="en-US" altLang="zh-CN" dirty="0" smtClean="0"/>
              <a:t>)</a:t>
            </a:r>
          </a:p>
        </p:txBody>
      </p:sp>
      <p:sp>
        <p:nvSpPr>
          <p:cNvPr id="95" name="椭圆 94"/>
          <p:cNvSpPr/>
          <p:nvPr/>
        </p:nvSpPr>
        <p:spPr>
          <a:xfrm>
            <a:off x="3203848" y="3933056"/>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smtClean="0"/>
              <a:t>2</a:t>
            </a:r>
            <a:endParaRPr lang="zh-CN" altLang="en-US" sz="4000" dirty="0"/>
          </a:p>
        </p:txBody>
      </p:sp>
      <p:sp>
        <p:nvSpPr>
          <p:cNvPr id="96" name="椭圆 95"/>
          <p:cNvSpPr/>
          <p:nvPr/>
        </p:nvSpPr>
        <p:spPr>
          <a:xfrm>
            <a:off x="4499992" y="1340768"/>
            <a:ext cx="646738" cy="586853"/>
          </a:xfrm>
          <a:prstGeom prst="ellipse">
            <a:avLst/>
          </a:prstGeom>
          <a:solidFill>
            <a:schemeClr val="accent5">
              <a:lumMod val="20000"/>
              <a:lumOff val="80000"/>
            </a:schemeClr>
          </a:solidFill>
          <a:ln w="76200">
            <a:solidFill>
              <a:srgbClr val="FF0066"/>
            </a:solidFill>
            <a:prstDash val="sysDash"/>
          </a:ln>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000" dirty="0"/>
              <a:t>1</a:t>
            </a:r>
            <a:endParaRPr lang="zh-CN" altLang="en-US" sz="4000" dirty="0"/>
          </a:p>
        </p:txBody>
      </p:sp>
      <p:sp>
        <p:nvSpPr>
          <p:cNvPr id="79" name="标题 1"/>
          <p:cNvSpPr>
            <a:spLocks noGrp="1"/>
          </p:cNvSpPr>
          <p:nvPr>
            <p:ph type="title"/>
          </p:nvPr>
        </p:nvSpPr>
        <p:spPr>
          <a:xfrm>
            <a:off x="457200" y="274638"/>
            <a:ext cx="8229600" cy="1143000"/>
          </a:xfrm>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childTnLst>
                          </p:cTn>
                        </p:par>
                        <p:par>
                          <p:cTn id="11" fill="hold">
                            <p:stCondLst>
                              <p:cond delay="500"/>
                            </p:stCondLst>
                            <p:childTnLst>
                              <p:par>
                                <p:cTn id="12" presetID="35" presetClass="emph" presetSubtype="0" fill="hold" grpId="1" nodeType="afterEffect">
                                  <p:stCondLst>
                                    <p:cond delay="0"/>
                                  </p:stCondLst>
                                  <p:childTnLst>
                                    <p:anim calcmode="discrete" valueType="str">
                                      <p:cBhvr>
                                        <p:cTn id="1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anim calcmode="lin" valueType="num">
                                      <p:cBhvr>
                                        <p:cTn id="19" dur="500" fill="hold"/>
                                        <p:tgtEl>
                                          <p:spTgt spid="91"/>
                                        </p:tgtEl>
                                        <p:attrNameLst>
                                          <p:attrName>ppt_x</p:attrName>
                                        </p:attrNameLst>
                                      </p:cBhvr>
                                      <p:tavLst>
                                        <p:tav tm="0">
                                          <p:val>
                                            <p:strVal val="#ppt_x"/>
                                          </p:val>
                                        </p:tav>
                                        <p:tav tm="100000">
                                          <p:val>
                                            <p:strVal val="#ppt_x"/>
                                          </p:val>
                                        </p:tav>
                                      </p:tavLst>
                                    </p:anim>
                                    <p:anim calcmode="lin" valueType="num">
                                      <p:cBhvr>
                                        <p:cTn id="2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barn(inVertical)">
                                      <p:cBhvr>
                                        <p:cTn id="25" dur="500"/>
                                        <p:tgtEl>
                                          <p:spTgt spid="8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1000"/>
                            </p:stCondLst>
                            <p:childTnLst>
                              <p:par>
                                <p:cTn id="31" presetID="35" presetClass="emph" presetSubtype="0" fill="hold" grpId="1" nodeType="afterEffect">
                                  <p:stCondLst>
                                    <p:cond delay="0"/>
                                  </p:stCondLst>
                                  <p:childTnLst>
                                    <p:anim calcmode="discrete" valueType="str">
                                      <p:cBhvr>
                                        <p:cTn id="32" dur="1000" fill="hold"/>
                                        <p:tgtEl>
                                          <p:spTgt spid="90"/>
                                        </p:tgtEl>
                                        <p:attrNameLst>
                                          <p:attrName>style.visibility</p:attrName>
                                        </p:attrNameLst>
                                      </p:cBhvr>
                                      <p:tavLst>
                                        <p:tav tm="0">
                                          <p:val>
                                            <p:strVal val="hidden"/>
                                          </p:val>
                                        </p:tav>
                                        <p:tav tm="50000">
                                          <p:val>
                                            <p:strVal val="visible"/>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500"/>
                                        <p:tgtEl>
                                          <p:spTgt spid="86"/>
                                        </p:tgtEl>
                                      </p:cBhvr>
                                    </p:animEffect>
                                    <p:anim calcmode="lin" valueType="num">
                                      <p:cBhvr>
                                        <p:cTn id="38" dur="500" fill="hold"/>
                                        <p:tgtEl>
                                          <p:spTgt spid="86"/>
                                        </p:tgtEl>
                                        <p:attrNameLst>
                                          <p:attrName>ppt_x</p:attrName>
                                        </p:attrNameLst>
                                      </p:cBhvr>
                                      <p:tavLst>
                                        <p:tav tm="0">
                                          <p:val>
                                            <p:strVal val="#ppt_x"/>
                                          </p:val>
                                        </p:tav>
                                        <p:tav tm="100000">
                                          <p:val>
                                            <p:strVal val="#ppt_x"/>
                                          </p:val>
                                        </p:tav>
                                      </p:tavLst>
                                    </p:anim>
                                    <p:anim calcmode="lin" valueType="num">
                                      <p:cBhvr>
                                        <p:cTn id="39" dur="5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6" grpId="0"/>
      <p:bldP spid="90" grpId="0"/>
      <p:bldP spid="90" grpId="1"/>
      <p:bldP spid="91" grpId="0"/>
      <p:bldP spid="92" grpId="0"/>
      <p:bldP spid="9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637112"/>
          </a:xfrm>
        </p:spPr>
        <p:txBody>
          <a:bodyPr>
            <a:normAutofit lnSpcReduction="10000"/>
          </a:bodyPr>
          <a:lstStyle/>
          <a:p>
            <a:r>
              <a:rPr lang="zh-CN" altLang="en-US" b="1" dirty="0" smtClean="0"/>
              <a:t>数据并发加载技术现状</a:t>
            </a:r>
          </a:p>
          <a:p>
            <a:pPr lvl="1"/>
            <a:r>
              <a:rPr lang="en-US" altLang="zh-CN" dirty="0" err="1" smtClean="0"/>
              <a:t>WebSphere</a:t>
            </a:r>
            <a:r>
              <a:rPr lang="en-US" altLang="zh-CN" dirty="0" smtClean="0"/>
              <a:t> </a:t>
            </a:r>
            <a:r>
              <a:rPr lang="en-US" altLang="zh-CN" dirty="0" err="1" smtClean="0"/>
              <a:t>eXtreme</a:t>
            </a:r>
            <a:r>
              <a:rPr lang="en-US" altLang="zh-CN" dirty="0" smtClean="0"/>
              <a:t> Scale</a:t>
            </a:r>
          </a:p>
          <a:p>
            <a:pPr lvl="1"/>
            <a:r>
              <a:rPr lang="zh-CN" altLang="en-US" dirty="0" smtClean="0"/>
              <a:t>提供</a:t>
            </a:r>
            <a:r>
              <a:rPr lang="en-US" altLang="zh-CN" dirty="0" smtClean="0"/>
              <a:t>Loader </a:t>
            </a:r>
            <a:r>
              <a:rPr lang="en-US" altLang="zh-CN" dirty="0" err="1" smtClean="0"/>
              <a:t>plugin</a:t>
            </a:r>
            <a:r>
              <a:rPr lang="zh-CN" altLang="en-US" dirty="0" smtClean="0"/>
              <a:t>和</a:t>
            </a:r>
            <a:r>
              <a:rPr lang="en-US" altLang="zh-CN" dirty="0" smtClean="0"/>
              <a:t>client Loader</a:t>
            </a:r>
            <a:r>
              <a:rPr lang="zh-CN" altLang="en-US" dirty="0" smtClean="0"/>
              <a:t>两种方式</a:t>
            </a:r>
            <a:endParaRPr lang="en-US" altLang="zh-CN" dirty="0" smtClean="0"/>
          </a:p>
          <a:p>
            <a:pPr lvl="1"/>
            <a:endParaRPr lang="en-US" altLang="zh-CN" dirty="0" smtClean="0"/>
          </a:p>
          <a:p>
            <a:pPr lvl="1"/>
            <a:r>
              <a:rPr lang="x-none" altLang="zh-CN" dirty="0" smtClean="0"/>
              <a:t>Oracle Coherence</a:t>
            </a:r>
            <a:endParaRPr lang="en-US" altLang="zh-CN" dirty="0" smtClean="0"/>
          </a:p>
          <a:p>
            <a:pPr lvl="1"/>
            <a:r>
              <a:rPr lang="zh-CN" altLang="zh-CN" dirty="0" smtClean="0"/>
              <a:t>支持以分布式加载的方式进行数据并发加载</a:t>
            </a:r>
            <a:endParaRPr lang="en-US" altLang="zh-CN" dirty="0" smtClean="0"/>
          </a:p>
          <a:p>
            <a:pPr lvl="1"/>
            <a:endParaRPr lang="en-US" altLang="zh-CN" dirty="0" smtClean="0"/>
          </a:p>
          <a:p>
            <a:pPr lvl="1"/>
            <a:r>
              <a:rPr lang="x-none" altLang="zh-CN" dirty="0" smtClean="0"/>
              <a:t>GigaSpaces</a:t>
            </a:r>
            <a:endParaRPr lang="en-US" altLang="zh-CN" dirty="0" smtClean="0"/>
          </a:p>
          <a:p>
            <a:pPr lvl="1"/>
            <a:r>
              <a:rPr lang="zh-CN" altLang="en-US" dirty="0" smtClean="0"/>
              <a:t>支持数据分区过滤的</a:t>
            </a:r>
            <a:r>
              <a:rPr lang="zh-CN" altLang="zh-CN" dirty="0" smtClean="0"/>
              <a:t>数据并发加载</a:t>
            </a:r>
            <a:endParaRPr lang="en-US" altLang="zh-CN" dirty="0" smtClean="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7" name="标题 1"/>
          <p:cNvSpPr>
            <a:spLocks noGrp="1"/>
          </p:cNvSpPr>
          <p:nvPr>
            <p:ph type="title"/>
          </p:nvPr>
        </p:nvSpPr>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t>查询结果缓存技术现状</a:t>
            </a:r>
            <a:endParaRPr lang="en-US" altLang="zh-CN" b="1" dirty="0" smtClean="0"/>
          </a:p>
          <a:p>
            <a:pPr lvl="1"/>
            <a:r>
              <a:rPr lang="zh-CN" altLang="en-US" dirty="0" smtClean="0"/>
              <a:t>传统数据库，如</a:t>
            </a:r>
            <a:r>
              <a:rPr lang="en-US" altLang="zh-CN" dirty="0" err="1" smtClean="0"/>
              <a:t>Mysql</a:t>
            </a:r>
            <a:r>
              <a:rPr lang="zh-CN" altLang="en-US" dirty="0" smtClean="0"/>
              <a:t>、</a:t>
            </a:r>
            <a:r>
              <a:rPr lang="en-US" altLang="zh-CN" dirty="0" smtClean="0"/>
              <a:t>Oracle</a:t>
            </a:r>
            <a:r>
              <a:rPr lang="zh-CN" altLang="en-US" dirty="0" smtClean="0"/>
              <a:t>、</a:t>
            </a:r>
            <a:r>
              <a:rPr lang="en-US" altLang="zh-CN" dirty="0" smtClean="0"/>
              <a:t>SQL Server</a:t>
            </a:r>
            <a:r>
              <a:rPr lang="zh-CN" altLang="en-US" dirty="0" smtClean="0"/>
              <a:t>等</a:t>
            </a:r>
            <a:endParaRPr lang="en-US" altLang="zh-CN" dirty="0" smtClean="0"/>
          </a:p>
          <a:p>
            <a:r>
              <a:rPr lang="zh-CN" altLang="en-US" b="1" dirty="0" smtClean="0"/>
              <a:t>谓词序列执行优化现状</a:t>
            </a:r>
            <a:endParaRPr lang="en-US" altLang="zh-CN" b="1" dirty="0" smtClean="0"/>
          </a:p>
          <a:p>
            <a:pPr lvl="1"/>
            <a:r>
              <a:rPr lang="zh-CN" altLang="en-US" dirty="0" smtClean="0"/>
              <a:t>传统数据库，如</a:t>
            </a:r>
            <a:r>
              <a:rPr lang="en-US" altLang="zh-CN" dirty="0" err="1" smtClean="0"/>
              <a:t>Mysql</a:t>
            </a:r>
            <a:r>
              <a:rPr lang="zh-CN" altLang="en-US" dirty="0" smtClean="0"/>
              <a:t>、</a:t>
            </a:r>
            <a:r>
              <a:rPr lang="en-US" altLang="zh-CN" dirty="0" smtClean="0"/>
              <a:t>Oracle</a:t>
            </a:r>
            <a:r>
              <a:rPr lang="zh-CN" altLang="en-US" dirty="0" smtClean="0"/>
              <a:t>、</a:t>
            </a:r>
            <a:r>
              <a:rPr lang="en-US" altLang="zh-CN" dirty="0" smtClean="0"/>
              <a:t>SQL Server</a:t>
            </a:r>
            <a:r>
              <a:rPr lang="zh-CN" altLang="en-US" dirty="0" smtClean="0"/>
              <a:t>等</a:t>
            </a:r>
            <a:endParaRPr lang="en-US" altLang="zh-CN" dirty="0" smtClean="0"/>
          </a:p>
          <a:p>
            <a:r>
              <a:rPr lang="zh-CN" altLang="en-US" b="1" dirty="0" smtClean="0"/>
              <a:t>持久化过程优化</a:t>
            </a:r>
            <a:endParaRPr lang="en-US" altLang="zh-CN" b="1" dirty="0" smtClean="0"/>
          </a:p>
          <a:p>
            <a:pPr lvl="1"/>
            <a:r>
              <a:rPr lang="zh-CN" altLang="en-US" dirty="0" smtClean="0"/>
              <a:t>商业产品暂不可见</a:t>
            </a:r>
            <a:endParaRPr lang="en-US" altLang="zh-CN" dirty="0" smtClean="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7" name="标题 1"/>
          <p:cNvSpPr>
            <a:spLocks noGrp="1"/>
          </p:cNvSpPr>
          <p:nvPr>
            <p:ph type="title"/>
          </p:nvPr>
        </p:nvSpPr>
        <p:spPr/>
        <p:txBody>
          <a:bodyPr/>
          <a:lstStyle/>
          <a:p>
            <a:r>
              <a:rPr lang="zh-CN" altLang="en-US" b="1" dirty="0" smtClean="0"/>
              <a:t>本学科领域发展现状</a:t>
            </a:r>
            <a:endParaRPr lang="zh-CN" alt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b="1" dirty="0" smtClean="0"/>
              <a:t>大纲</a:t>
            </a:r>
            <a:endParaRPr lang="zh-CN" altLang="en-US" b="1" dirty="0"/>
          </a:p>
        </p:txBody>
      </p:sp>
      <p:graphicFrame>
        <p:nvGraphicFramePr>
          <p:cNvPr id="6" name="内容占位符 5"/>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8"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smtClean="0"/>
              <a:t>主要研究内容和预期目标</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4" cstate="print"/>
          <a:srcRect/>
          <a:stretch>
            <a:fillRect/>
          </a:stretch>
        </p:blipFill>
        <p:spPr bwMode="auto">
          <a:xfrm>
            <a:off x="3260248" y="1268760"/>
            <a:ext cx="5883752" cy="4525963"/>
          </a:xfrm>
          <a:prstGeom prst="rect">
            <a:avLst/>
          </a:prstGeom>
          <a:noFill/>
          <a:ln w="9525">
            <a:noFill/>
            <a:miter lim="800000"/>
            <a:headEnd/>
            <a:tailEnd/>
          </a:ln>
        </p:spPr>
      </p:pic>
      <p:sp>
        <p:nvSpPr>
          <p:cNvPr id="95" name="内容占位符 2"/>
          <p:cNvSpPr txBox="1">
            <a:spLocks/>
          </p:cNvSpPr>
          <p:nvPr/>
        </p:nvSpPr>
        <p:spPr>
          <a:xfrm>
            <a:off x="0" y="1600201"/>
            <a:ext cx="3347864" cy="4061048"/>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对</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系统资源</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进行</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垂直扩展</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和</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水平扩展</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优化</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针对不同读写比和不同的</a:t>
            </a:r>
            <a:r>
              <a:rPr kumimoji="0" lang="zh-CN" altLang="zh-CN" sz="3200" i="0" u="none" strike="noStrike" kern="1200" cap="none" spc="0" normalizeH="0" baseline="0" noProof="0" dirty="0" smtClean="0">
                <a:ln>
                  <a:noFill/>
                </a:ln>
                <a:solidFill>
                  <a:schemeClr val="tx1"/>
                </a:solidFill>
                <a:effectLst/>
                <a:uLnTx/>
                <a:uFillTx/>
                <a:latin typeface="+mn-lt"/>
                <a:ea typeface="+mn-ea"/>
                <a:cs typeface="+mn-cs"/>
              </a:rPr>
              <a:t>数据一致性场景，</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合理运用不同的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资源管理机制</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平衡</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的利用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CPU</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、内存、网络等</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系统资源</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，尽最大可能的提升系统</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整体性能</a:t>
            </a:r>
            <a:r>
              <a:rPr kumimoji="0" lang="zh-CN"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smtClean="0"/>
              <a:t>选题背景与意义</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6" name="Picture 2" descr="C:\Users\muye\Desktop\newstyleofit.jpg"/>
          <p:cNvPicPr>
            <a:picLocks noGrp="1" noChangeAspect="1" noChangeArrowheads="1"/>
          </p:cNvPicPr>
          <p:nvPr>
            <p:ph idx="1"/>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1788460"/>
            <a:ext cx="8229600" cy="414944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矩形 6"/>
          <p:cNvSpPr/>
          <p:nvPr/>
        </p:nvSpPr>
        <p:spPr>
          <a:xfrm>
            <a:off x="4211960" y="1340768"/>
            <a:ext cx="5256584" cy="64807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smtClean="0"/>
              <a:t>海量非结构化数据时代</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from="(-#ppt_w/2)" to="(#ppt_x)" calcmode="lin" valueType="num">
                                      <p:cBhvr>
                                        <p:cTn id="12" dur="600" fill="hold">
                                          <p:stCondLst>
                                            <p:cond delay="0"/>
                                          </p:stCondLst>
                                        </p:cTn>
                                        <p:tgtEl>
                                          <p:spTgt spid="7"/>
                                        </p:tgtEl>
                                        <p:attrNameLst>
                                          <p:attrName>ppt_x</p:attrName>
                                        </p:attrNameLst>
                                      </p:cBhvr>
                                    </p:anim>
                                    <p:anim from="0" to="-1.0" calcmode="lin" valueType="num">
                                      <p:cBhvr>
                                        <p:cTn id="13" dur="200" decel="50000" autoRev="1" fill="hold">
                                          <p:stCondLst>
                                            <p:cond delay="600"/>
                                          </p:stCondLst>
                                        </p:cTn>
                                        <p:tgtEl>
                                          <p:spTgt spid="7"/>
                                        </p:tgtEl>
                                        <p:attrNameLst>
                                          <p:attrName>xshear</p:attrName>
                                        </p:attrNameLst>
                                      </p:cBhvr>
                                    </p:anim>
                                    <p:animScale>
                                      <p:cBhvr>
                                        <p:cTn id="14" dur="200" decel="100000" autoRev="1" fill="hold">
                                          <p:stCondLst>
                                            <p:cond delay="600"/>
                                          </p:stCondLst>
                                        </p:cTn>
                                        <p:tgtEl>
                                          <p:spTgt spid="7"/>
                                        </p:tgtEl>
                                      </p:cBhvr>
                                      <p:from x="100000" y="100000"/>
                                      <p:to x="80000" y="100000"/>
                                    </p:animScale>
                                    <p:anim by="(#ppt_h/3+#ppt_w*0.1)" calcmode="lin" valueType="num">
                                      <p:cBhvr additive="sum">
                                        <p:cTn id="15"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b="1" dirty="0" smtClean="0"/>
              <a:t>大纲</a:t>
            </a:r>
            <a:endParaRPr lang="zh-CN" altLang="en-US" b="1" dirty="0"/>
          </a:p>
        </p:txBody>
      </p:sp>
      <p:graphicFrame>
        <p:nvGraphicFramePr>
          <p:cNvPr id="6" name="内容占位符 5"/>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8"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smtClean="0"/>
              <a:t>拟采用的研究方法和技术路线</a:t>
            </a:r>
            <a:endParaRPr lang="zh-CN" altLang="en-US" dirty="0"/>
          </a:p>
        </p:txBody>
      </p:sp>
      <p:sp>
        <p:nvSpPr>
          <p:cNvPr id="3" name="内容占位符 2"/>
          <p:cNvSpPr>
            <a:spLocks noGrp="1"/>
          </p:cNvSpPr>
          <p:nvPr>
            <p:ph idx="1"/>
          </p:nvPr>
        </p:nvSpPr>
        <p:spPr/>
        <p:txBody>
          <a:bodyPr>
            <a:normAutofit/>
          </a:bodyPr>
          <a:lstStyle/>
          <a:p>
            <a:r>
              <a:rPr lang="zh-CN" altLang="en-US" b="1" dirty="0" smtClean="0"/>
              <a:t>堆外存储优化技术</a:t>
            </a:r>
          </a:p>
          <a:p>
            <a:pPr lvl="1"/>
            <a:r>
              <a:rPr lang="zh-CN" altLang="en-US" dirty="0" smtClean="0"/>
              <a:t>借鉴</a:t>
            </a:r>
            <a:r>
              <a:rPr lang="en-US" altLang="zh-CN" dirty="0" err="1" smtClean="0"/>
              <a:t>DirectMemory</a:t>
            </a:r>
            <a:r>
              <a:rPr lang="zh-CN" altLang="en-US" dirty="0" smtClean="0"/>
              <a:t>开源工具，实现堆外存储技术方案</a:t>
            </a:r>
            <a:endParaRPr lang="en-US" altLang="zh-CN" dirty="0" smtClean="0"/>
          </a:p>
          <a:p>
            <a:r>
              <a:rPr lang="zh-CN" altLang="en-US" b="1" dirty="0" smtClean="0"/>
              <a:t>查询结果缓存技术</a:t>
            </a:r>
            <a:endParaRPr lang="en-US" altLang="zh-CN" b="1" dirty="0" smtClean="0"/>
          </a:p>
          <a:p>
            <a:pPr lvl="1"/>
            <a:r>
              <a:rPr lang="zh-CN" altLang="en-US" dirty="0" smtClean="0"/>
              <a:t>细粒度可调，</a:t>
            </a:r>
            <a:r>
              <a:rPr lang="en-US" altLang="zh-CN" dirty="0" smtClean="0"/>
              <a:t>SQL</a:t>
            </a:r>
            <a:r>
              <a:rPr lang="zh-CN" altLang="en-US" dirty="0" smtClean="0"/>
              <a:t>语句、缓存时间等</a:t>
            </a:r>
            <a:endParaRPr lang="en-US" altLang="zh-CN" dirty="0" smtClean="0"/>
          </a:p>
          <a:p>
            <a:pPr lvl="1"/>
            <a:r>
              <a:rPr lang="zh-CN" altLang="en-US" dirty="0" smtClean="0"/>
              <a:t>策略管理，手动配置、自动统计决策</a:t>
            </a:r>
            <a:endParaRPr lang="en-US" altLang="zh-CN" dirty="0" smtClean="0"/>
          </a:p>
          <a:p>
            <a:pPr lvl="1"/>
            <a:r>
              <a:rPr lang="zh-CN" altLang="en-US" dirty="0" smtClean="0"/>
              <a:t>一致性管理，</a:t>
            </a:r>
            <a:r>
              <a:rPr lang="en-US" altLang="zh-CN" dirty="0" smtClean="0"/>
              <a:t>trigger</a:t>
            </a:r>
            <a:r>
              <a:rPr lang="zh-CN" altLang="en-US" dirty="0" smtClean="0"/>
              <a:t>方式</a:t>
            </a:r>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smtClean="0"/>
              <a:t>拟采用的研究方法和技术路线</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谓词序列执行优化</a:t>
            </a:r>
            <a:endParaRPr lang="en-US" altLang="zh-CN" b="1" dirty="0" smtClean="0"/>
          </a:p>
          <a:p>
            <a:pPr lvl="1"/>
            <a:r>
              <a:rPr lang="zh-CN" altLang="en-US" dirty="0" smtClean="0"/>
              <a:t>借鉴传统关系数据库优化技术经验，进行实现</a:t>
            </a:r>
            <a:endParaRPr lang="en-US" altLang="zh-CN" dirty="0" smtClean="0"/>
          </a:p>
          <a:p>
            <a:r>
              <a:rPr lang="zh-CN" altLang="en-US" b="1" dirty="0" smtClean="0"/>
              <a:t>基于</a:t>
            </a:r>
            <a:r>
              <a:rPr lang="en-US" altLang="zh-CN" b="1" dirty="0" smtClean="0"/>
              <a:t>SQL</a:t>
            </a:r>
            <a:r>
              <a:rPr lang="zh-CN" altLang="en-US" b="1" dirty="0" smtClean="0"/>
              <a:t>执行日志的持久化</a:t>
            </a:r>
            <a:endParaRPr lang="en-US" altLang="zh-CN" b="1" dirty="0" smtClean="0"/>
          </a:p>
          <a:p>
            <a:pPr lvl="1"/>
            <a:r>
              <a:rPr lang="zh-CN" altLang="en-US" dirty="0" smtClean="0"/>
              <a:t>基于</a:t>
            </a:r>
            <a:r>
              <a:rPr lang="en-US" altLang="zh-CN" dirty="0" smtClean="0"/>
              <a:t>SQL</a:t>
            </a:r>
            <a:r>
              <a:rPr lang="zh-CN" altLang="en-US" dirty="0" smtClean="0"/>
              <a:t>日志</a:t>
            </a:r>
            <a:endParaRPr lang="en-US" altLang="zh-CN" dirty="0" smtClean="0"/>
          </a:p>
          <a:p>
            <a:pPr lvl="1"/>
            <a:r>
              <a:rPr lang="zh-CN" altLang="en-US" dirty="0" smtClean="0"/>
              <a:t>基于执行效果差异</a:t>
            </a:r>
            <a:endParaRPr lang="en-US" altLang="zh-CN" dirty="0" smtClean="0"/>
          </a:p>
          <a:p>
            <a:pPr lvl="1"/>
            <a:r>
              <a:rPr lang="zh-CN" altLang="en-US" dirty="0" smtClean="0"/>
              <a:t>基于数据库底层高效操作</a:t>
            </a:r>
            <a:endParaRPr lang="en-US" altLang="zh-CN" dirty="0" smtClean="0"/>
          </a:p>
          <a:p>
            <a:r>
              <a:rPr lang="zh-CN" altLang="en-US" b="1" dirty="0" smtClean="0"/>
              <a:t>数据并发加载</a:t>
            </a:r>
            <a:endParaRPr lang="en-US" altLang="zh-CN" b="1" dirty="0" smtClean="0"/>
          </a:p>
          <a:p>
            <a:pPr lvl="1"/>
            <a:r>
              <a:rPr lang="zh-CN" altLang="en-US" dirty="0" smtClean="0"/>
              <a:t>借鉴</a:t>
            </a:r>
            <a:r>
              <a:rPr lang="x-none" altLang="zh-CN" dirty="0" smtClean="0"/>
              <a:t>GigaSpaces</a:t>
            </a:r>
            <a:r>
              <a:rPr lang="zh-CN" altLang="en-US" dirty="0" smtClean="0"/>
              <a:t>等产品，基于数据过滤分区的方式进行并发加载</a:t>
            </a:r>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b="1" dirty="0" smtClean="0"/>
              <a:t>大纲</a:t>
            </a:r>
            <a:endParaRPr lang="zh-CN" altLang="en-US" b="1" dirty="0"/>
          </a:p>
        </p:txBody>
      </p:sp>
      <p:graphicFrame>
        <p:nvGraphicFramePr>
          <p:cNvPr id="6" name="内容占位符 5"/>
          <p:cNvGraphicFramePr>
            <a:graphicFrameLocks noGrp="1"/>
          </p:cNvGraphicFramePr>
          <p:nvPr>
            <p:ph idx="1"/>
          </p:nvPr>
        </p:nvGraphicFramePr>
        <p:xfrm>
          <a:off x="457200" y="142331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8"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b="1" dirty="0" smtClean="0"/>
              <a:t>研究计划和工作安排</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调研内存数据网格、堆外存储等相关文献</a:t>
            </a:r>
          </a:p>
          <a:p>
            <a:endParaRPr lang="zh-CN" altLang="en-US" dirty="0" smtClean="0"/>
          </a:p>
          <a:p>
            <a:r>
              <a:rPr lang="zh-CN" altLang="zh-CN" dirty="0" smtClean="0"/>
              <a:t>研究不同存储模型下的堆外存储性能，在系统中添加对堆外存储的支持</a:t>
            </a:r>
            <a:endParaRPr lang="en-US" altLang="zh-CN" dirty="0" smtClean="0"/>
          </a:p>
          <a:p>
            <a:endParaRPr lang="zh-CN" altLang="en-US" dirty="0" smtClean="0"/>
          </a:p>
          <a:p>
            <a:r>
              <a:rPr lang="zh-CN" altLang="zh-CN" dirty="0" smtClean="0"/>
              <a:t>研究查询结果缓存和基于</a:t>
            </a:r>
            <a:r>
              <a:rPr lang="en-US" altLang="zh-CN" dirty="0" smtClean="0"/>
              <a:t>SQL</a:t>
            </a:r>
            <a:r>
              <a:rPr lang="zh-CN" altLang="zh-CN" dirty="0" smtClean="0"/>
              <a:t>执行日志的持久化，并加入到在系统中</a:t>
            </a:r>
            <a:endParaRPr lang="en-US" altLang="zh-CN" dirty="0" smtClean="0"/>
          </a:p>
          <a:p>
            <a:endParaRPr lang="zh-CN" altLang="en-US" dirty="0" smtClean="0"/>
          </a:p>
          <a:p>
            <a:r>
              <a:rPr lang="zh-CN" altLang="zh-CN" dirty="0" smtClean="0"/>
              <a:t>研究谓词序列并发执行和数据并发加载技术，添加到系统中</a:t>
            </a:r>
            <a:endParaRPr lang="en-US" altLang="zh-CN" dirty="0" smtClean="0"/>
          </a:p>
          <a:p>
            <a:endParaRPr lang="zh-CN" altLang="en-US" dirty="0" smtClean="0"/>
          </a:p>
          <a:p>
            <a:r>
              <a:rPr lang="zh-CN" altLang="zh-CN" dirty="0" smtClean="0"/>
              <a:t>总结系统开发工作，撰写硕士论文</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38934"/>
            <a:ext cx="8229600" cy="922114"/>
          </a:xfrm>
        </p:spPr>
        <p:txBody>
          <a:bodyPr>
            <a:noAutofit/>
          </a:bodyPr>
          <a:lstStyle/>
          <a:p>
            <a:pPr lvl="0"/>
            <a:r>
              <a:rPr lang="zh-CN" altLang="en-US" sz="6000" b="1" smtClean="0"/>
              <a:t>请老师批评指正！</a:t>
            </a:r>
            <a:endParaRPr lang="zh-CN" altLang="en-US" sz="6000" b="1"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1084584" y="2708920"/>
            <a:ext cx="8229600" cy="792088"/>
          </a:xfrm>
        </p:spPr>
        <p:txBody>
          <a:bodyPr/>
          <a:lstStyle/>
          <a:p>
            <a:pPr>
              <a:buNone/>
            </a:pPr>
            <a:r>
              <a:rPr lang="zh-CN" altLang="en-US" dirty="0" smtClean="0">
                <a:solidFill>
                  <a:srgbClr val="FF0000"/>
                </a:solidFill>
              </a:rPr>
              <a:t>海量   非结构化数据  高并发读写</a:t>
            </a:r>
            <a:endParaRPr lang="zh-CN" altLang="en-US" dirty="0">
              <a:solidFill>
                <a:srgbClr val="FF0000"/>
              </a:solidFill>
            </a:endParaRPr>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6" name="TextBox 5"/>
          <p:cNvSpPr txBox="1"/>
          <p:nvPr/>
        </p:nvSpPr>
        <p:spPr>
          <a:xfrm>
            <a:off x="539552" y="1990581"/>
            <a:ext cx="6768752" cy="646331"/>
          </a:xfrm>
          <a:prstGeom prst="rect">
            <a:avLst/>
          </a:prstGeom>
          <a:noFill/>
        </p:spPr>
        <p:txBody>
          <a:bodyPr wrap="square" rtlCol="0">
            <a:spAutoFit/>
          </a:bodyPr>
          <a:lstStyle/>
          <a:p>
            <a:r>
              <a:rPr lang="zh-CN" altLang="en-US" sz="3600" b="1" dirty="0" smtClean="0"/>
              <a:t>数据存储引擎面临着巨大挑战</a:t>
            </a:r>
            <a:endParaRPr lang="zh-CN" altLang="en-US" sz="3600" b="1" dirty="0"/>
          </a:p>
        </p:txBody>
      </p:sp>
      <p:sp>
        <p:nvSpPr>
          <p:cNvPr id="8" name="TextBox 7"/>
          <p:cNvSpPr txBox="1"/>
          <p:nvPr/>
        </p:nvSpPr>
        <p:spPr>
          <a:xfrm>
            <a:off x="539552" y="3934797"/>
            <a:ext cx="6768752" cy="646331"/>
          </a:xfrm>
          <a:prstGeom prst="rect">
            <a:avLst/>
          </a:prstGeom>
          <a:noFill/>
        </p:spPr>
        <p:txBody>
          <a:bodyPr wrap="square" rtlCol="0">
            <a:spAutoFit/>
          </a:bodyPr>
          <a:lstStyle/>
          <a:p>
            <a:r>
              <a:rPr lang="zh-CN" altLang="en-US" sz="3600" b="1" dirty="0" smtClean="0"/>
              <a:t>数据存储引擎的新要求</a:t>
            </a:r>
            <a:endParaRPr lang="zh-CN" altLang="en-US" sz="3600" b="1" dirty="0"/>
          </a:p>
        </p:txBody>
      </p:sp>
      <p:sp>
        <p:nvSpPr>
          <p:cNvPr id="9" name="内容占位符 2"/>
          <p:cNvSpPr txBox="1">
            <a:spLocks/>
          </p:cNvSpPr>
          <p:nvPr/>
        </p:nvSpPr>
        <p:spPr>
          <a:xfrm>
            <a:off x="1094928" y="4653136"/>
            <a:ext cx="8229600" cy="792088"/>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noProof="0" dirty="0" smtClean="0">
                <a:ln>
                  <a:noFill/>
                </a:ln>
                <a:effectLst/>
                <a:uLnTx/>
                <a:uFillTx/>
                <a:latin typeface="+mn-lt"/>
                <a:ea typeface="+mn-ea"/>
                <a:cs typeface="+mn-cs"/>
              </a:rPr>
              <a:t>扩展能力   存储灵活性  高并发读写能力</a:t>
            </a:r>
            <a:endParaRPr kumimoji="0" lang="zh-CN" altLang="en-US" sz="3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2411760" y="1412776"/>
            <a:ext cx="6732240" cy="1612776"/>
          </a:xfrm>
        </p:spPr>
        <p:txBody>
          <a:bodyPr>
            <a:normAutofit fontScale="92500"/>
          </a:bodyPr>
          <a:lstStyle/>
          <a:p>
            <a:r>
              <a:rPr lang="zh-CN" altLang="en-US" dirty="0" smtClean="0"/>
              <a:t>扩展能力</a:t>
            </a:r>
          </a:p>
          <a:p>
            <a:pPr lvl="1"/>
            <a:r>
              <a:rPr lang="zh-CN" altLang="en-US" dirty="0" smtClean="0"/>
              <a:t>分库分表 </a:t>
            </a:r>
            <a:r>
              <a:rPr lang="en-US" altLang="zh-CN" dirty="0" smtClean="0"/>
              <a:t>&amp;&amp; </a:t>
            </a:r>
            <a:r>
              <a:rPr lang="zh-CN" altLang="en-US" dirty="0" smtClean="0"/>
              <a:t>主从复制 </a:t>
            </a:r>
            <a:r>
              <a:rPr lang="en-US" altLang="zh-CN" dirty="0" smtClean="0"/>
              <a:t>&amp;&amp; </a:t>
            </a:r>
            <a:r>
              <a:rPr lang="zh-CN" altLang="en-US" dirty="0" smtClean="0"/>
              <a:t>异构复制</a:t>
            </a:r>
          </a:p>
          <a:p>
            <a:pPr lvl="1"/>
            <a:r>
              <a:rPr lang="zh-CN" altLang="en-US" dirty="0" smtClean="0"/>
              <a:t>维护复杂 </a:t>
            </a:r>
            <a:r>
              <a:rPr lang="en-US" altLang="zh-CN" dirty="0" smtClean="0"/>
              <a:t>&amp;&amp; </a:t>
            </a:r>
            <a:r>
              <a:rPr lang="zh-CN" altLang="en-US" dirty="0" smtClean="0"/>
              <a:t>单点瓶颈 </a:t>
            </a:r>
            <a:r>
              <a:rPr lang="en-US" altLang="zh-CN" dirty="0" smtClean="0"/>
              <a:t>&amp;&amp; </a:t>
            </a:r>
            <a:r>
              <a:rPr lang="zh-CN" altLang="en-US" dirty="0" smtClean="0"/>
              <a:t>数据不一致</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4098" name="Picture 2" descr="http://b.hiphotos.bdimg.com/album/w%3D2048/sign=341848af21a446237ecaa262ac1a730e/e850352ac65c10380a79fc17b3119313b17e89db.jpg"/>
          <p:cNvPicPr>
            <a:picLocks noChangeAspect="1" noChangeArrowheads="1"/>
          </p:cNvPicPr>
          <p:nvPr/>
        </p:nvPicPr>
        <p:blipFill>
          <a:blip r:embed="rId4" cstate="print"/>
          <a:srcRect/>
          <a:stretch>
            <a:fillRect/>
          </a:stretch>
        </p:blipFill>
        <p:spPr bwMode="auto">
          <a:xfrm>
            <a:off x="179512" y="1628800"/>
            <a:ext cx="1971675" cy="2381250"/>
          </a:xfrm>
          <a:prstGeom prst="rect">
            <a:avLst/>
          </a:prstGeom>
          <a:noFill/>
        </p:spPr>
      </p:pic>
      <p:sp>
        <p:nvSpPr>
          <p:cNvPr id="7" name="TextBox 6"/>
          <p:cNvSpPr txBox="1"/>
          <p:nvPr/>
        </p:nvSpPr>
        <p:spPr>
          <a:xfrm>
            <a:off x="107504" y="4149080"/>
            <a:ext cx="2088232" cy="369332"/>
          </a:xfrm>
          <a:prstGeom prst="rect">
            <a:avLst/>
          </a:prstGeom>
          <a:noFill/>
        </p:spPr>
        <p:txBody>
          <a:bodyPr wrap="square" rtlCol="0">
            <a:spAutoFit/>
          </a:bodyPr>
          <a:lstStyle/>
          <a:p>
            <a:pPr algn="ctr"/>
            <a:r>
              <a:rPr lang="zh-CN" altLang="en-US" dirty="0" smtClean="0"/>
              <a:t>传统关系型数据库</a:t>
            </a:r>
            <a:endParaRPr lang="zh-CN" altLang="en-US" dirty="0"/>
          </a:p>
        </p:txBody>
      </p:sp>
      <p:sp>
        <p:nvSpPr>
          <p:cNvPr id="9" name="内容占位符 2"/>
          <p:cNvSpPr txBox="1">
            <a:spLocks/>
          </p:cNvSpPr>
          <p:nvPr/>
        </p:nvSpPr>
        <p:spPr>
          <a:xfrm>
            <a:off x="2411760" y="4768552"/>
            <a:ext cx="673224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高并发写</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能力</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磁盘写，</a:t>
            </a:r>
            <a:r>
              <a:rPr lang="en-US" altLang="zh-CN" sz="2800" dirty="0" smtClean="0"/>
              <a:t>&lt;140M/s</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内容占位符 2"/>
          <p:cNvSpPr txBox="1">
            <a:spLocks/>
          </p:cNvSpPr>
          <p:nvPr/>
        </p:nvSpPr>
        <p:spPr>
          <a:xfrm>
            <a:off x="2411760" y="3328392"/>
            <a:ext cx="6732240" cy="13247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noProof="0" dirty="0" smtClean="0"/>
              <a:t>存储灵活性</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结构化存储</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extBox 10"/>
          <p:cNvSpPr txBox="1"/>
          <p:nvPr/>
        </p:nvSpPr>
        <p:spPr>
          <a:xfrm>
            <a:off x="6228184" y="1412776"/>
            <a:ext cx="1296144" cy="369332"/>
          </a:xfrm>
          <a:prstGeom prst="rect">
            <a:avLst/>
          </a:prstGeom>
          <a:noFill/>
        </p:spPr>
        <p:txBody>
          <a:bodyPr wrap="square" rtlCol="0">
            <a:spAutoFit/>
          </a:bodyPr>
          <a:lstStyle/>
          <a:p>
            <a:r>
              <a:rPr lang="zh-CN" altLang="en-US" b="1" dirty="0" smtClean="0">
                <a:solidFill>
                  <a:srgbClr val="FF0000"/>
                </a:solidFill>
              </a:rPr>
              <a:t>海量数据</a:t>
            </a:r>
            <a:endParaRPr lang="zh-CN" altLang="en-US" b="1" dirty="0">
              <a:solidFill>
                <a:srgbClr val="FF0000"/>
              </a:solidFill>
            </a:endParaRPr>
          </a:p>
        </p:txBody>
      </p:sp>
      <p:sp>
        <p:nvSpPr>
          <p:cNvPr id="12" name="TextBox 11"/>
          <p:cNvSpPr txBox="1"/>
          <p:nvPr/>
        </p:nvSpPr>
        <p:spPr>
          <a:xfrm>
            <a:off x="6372200" y="3463116"/>
            <a:ext cx="2520280" cy="369332"/>
          </a:xfrm>
          <a:prstGeom prst="rect">
            <a:avLst/>
          </a:prstGeom>
          <a:noFill/>
        </p:spPr>
        <p:txBody>
          <a:bodyPr wrap="square" rtlCol="0">
            <a:spAutoFit/>
          </a:bodyPr>
          <a:lstStyle/>
          <a:p>
            <a:r>
              <a:rPr lang="zh-CN" altLang="en-US" b="1" dirty="0" smtClean="0">
                <a:solidFill>
                  <a:srgbClr val="FF0000"/>
                </a:solidFill>
              </a:rPr>
              <a:t>非结构化数据</a:t>
            </a:r>
            <a:endParaRPr lang="zh-CN" altLang="en-US" b="1" dirty="0">
              <a:solidFill>
                <a:srgbClr val="FF0000"/>
              </a:solidFill>
            </a:endParaRPr>
          </a:p>
        </p:txBody>
      </p:sp>
      <p:pic>
        <p:nvPicPr>
          <p:cNvPr id="13" name="Picture 2" descr="C:\Users\muye\Desktop\newstyleofi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99992" y="1197358"/>
            <a:ext cx="1538721" cy="775838"/>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C:\Users\muye\Desktop\newstyleofi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60032" y="3128618"/>
            <a:ext cx="1538721" cy="775838"/>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C:\Users\muye\Desktop\newstyleofi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37535" y="4669386"/>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p:cNvSpPr txBox="1"/>
          <p:nvPr/>
        </p:nvSpPr>
        <p:spPr>
          <a:xfrm>
            <a:off x="7092280" y="4869160"/>
            <a:ext cx="1872208" cy="369332"/>
          </a:xfrm>
          <a:prstGeom prst="rect">
            <a:avLst/>
          </a:prstGeom>
          <a:noFill/>
        </p:spPr>
        <p:txBody>
          <a:bodyPr wrap="square" rtlCol="0">
            <a:spAutoFit/>
          </a:bodyPr>
          <a:lstStyle/>
          <a:p>
            <a:r>
              <a:rPr lang="zh-CN" altLang="en-US" b="1" dirty="0" smtClean="0">
                <a:solidFill>
                  <a:srgbClr val="FF0000"/>
                </a:solidFill>
              </a:rPr>
              <a:t>高并发写</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from="(-#ppt_w/2)" to="(#ppt_x)" calcmode="lin" valueType="num">
                                      <p:cBhvr>
                                        <p:cTn id="18" dur="300" fill="hold">
                                          <p:stCondLst>
                                            <p:cond delay="0"/>
                                          </p:stCondLst>
                                        </p:cTn>
                                        <p:tgtEl>
                                          <p:spTgt spid="13"/>
                                        </p:tgtEl>
                                        <p:attrNameLst>
                                          <p:attrName>ppt_x</p:attrName>
                                        </p:attrNameLst>
                                      </p:cBhvr>
                                    </p:anim>
                                    <p:anim from="0" to="-1.0" calcmode="lin" valueType="num">
                                      <p:cBhvr>
                                        <p:cTn id="19" dur="100" decel="50000" autoRev="1" fill="hold">
                                          <p:stCondLst>
                                            <p:cond delay="300"/>
                                          </p:stCondLst>
                                        </p:cTn>
                                        <p:tgtEl>
                                          <p:spTgt spid="13"/>
                                        </p:tgtEl>
                                        <p:attrNameLst>
                                          <p:attrName>xshear</p:attrName>
                                        </p:attrNameLst>
                                      </p:cBhvr>
                                    </p:anim>
                                    <p:animScale>
                                      <p:cBhvr>
                                        <p:cTn id="20" dur="100" decel="100000" autoRev="1" fill="hold">
                                          <p:stCondLst>
                                            <p:cond delay="300"/>
                                          </p:stCondLst>
                                        </p:cTn>
                                        <p:tgtEl>
                                          <p:spTgt spid="13"/>
                                        </p:tgtEl>
                                      </p:cBhvr>
                                      <p:from x="100000" y="100000"/>
                                      <p:to x="80000" y="100000"/>
                                    </p:animScale>
                                    <p:anim by="(#ppt_h/3+#ppt_w*0.1)" calcmode="lin" valueType="num">
                                      <p:cBhvr additive="sum">
                                        <p:cTn id="21" dur="100" decel="100000" autoRev="1" fill="hold">
                                          <p:stCondLst>
                                            <p:cond delay="300"/>
                                          </p:stCondLst>
                                        </p:cTn>
                                        <p:tgtEl>
                                          <p:spTgt spid="13"/>
                                        </p:tgtEl>
                                        <p:attrNameLst>
                                          <p:attrName>ppt_x</p:attrName>
                                        </p:attrNameLst>
                                      </p:cBhvr>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35" presetClass="emph" presetSubtype="0" fill="hold" grpId="1" nodeType="afterEffect">
                                  <p:stCondLst>
                                    <p:cond delay="0"/>
                                  </p:stCondLst>
                                  <p:childTnLst>
                                    <p:anim calcmode="discrete" valueType="str">
                                      <p:cBhvr>
                                        <p:cTn id="29"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from="(-#ppt_w/2)" to="(#ppt_x)" calcmode="lin" valueType="num">
                                      <p:cBhvr>
                                        <p:cTn id="39" dur="300" fill="hold">
                                          <p:stCondLst>
                                            <p:cond delay="0"/>
                                          </p:stCondLst>
                                        </p:cTn>
                                        <p:tgtEl>
                                          <p:spTgt spid="14"/>
                                        </p:tgtEl>
                                        <p:attrNameLst>
                                          <p:attrName>ppt_x</p:attrName>
                                        </p:attrNameLst>
                                      </p:cBhvr>
                                    </p:anim>
                                    <p:anim from="0" to="-1.0" calcmode="lin" valueType="num">
                                      <p:cBhvr>
                                        <p:cTn id="40" dur="100" decel="50000" autoRev="1" fill="hold">
                                          <p:stCondLst>
                                            <p:cond delay="300"/>
                                          </p:stCondLst>
                                        </p:cTn>
                                        <p:tgtEl>
                                          <p:spTgt spid="14"/>
                                        </p:tgtEl>
                                        <p:attrNameLst>
                                          <p:attrName>xshear</p:attrName>
                                        </p:attrNameLst>
                                      </p:cBhvr>
                                    </p:anim>
                                    <p:animScale>
                                      <p:cBhvr>
                                        <p:cTn id="41" dur="100" decel="100000" autoRev="1" fill="hold">
                                          <p:stCondLst>
                                            <p:cond delay="300"/>
                                          </p:stCondLst>
                                        </p:cTn>
                                        <p:tgtEl>
                                          <p:spTgt spid="14"/>
                                        </p:tgtEl>
                                      </p:cBhvr>
                                      <p:from x="100000" y="100000"/>
                                      <p:to x="80000" y="100000"/>
                                    </p:animScale>
                                    <p:anim by="(#ppt_h/3+#ppt_w*0.1)" calcmode="lin" valueType="num">
                                      <p:cBhvr additive="sum">
                                        <p:cTn id="42" dur="100" decel="100000" autoRev="1" fill="hold">
                                          <p:stCondLst>
                                            <p:cond delay="300"/>
                                          </p:stCondLst>
                                        </p:cTn>
                                        <p:tgtEl>
                                          <p:spTgt spid="14"/>
                                        </p:tgtEl>
                                        <p:attrNameLst>
                                          <p:attrName>ppt_x</p:attrName>
                                        </p:attrNameLst>
                                      </p:cBhvr>
                                    </p:anim>
                                  </p:childTnLst>
                                </p:cTn>
                              </p:par>
                            </p:childTnLst>
                          </p:cTn>
                        </p:par>
                        <p:par>
                          <p:cTn id="43" fill="hold">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35" presetClass="emph" presetSubtype="0" fill="hold" grpId="1" nodeType="afterEffect">
                                  <p:stCondLst>
                                    <p:cond delay="0"/>
                                  </p:stCondLst>
                                  <p:childTnLst>
                                    <p:anim calcmode="discrete" valueType="str">
                                      <p:cBhvr>
                                        <p:cTn id="50"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34"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 from="(-#ppt_w/2)" to="(#ppt_x)" calcmode="lin" valueType="num">
                                      <p:cBhvr>
                                        <p:cTn id="60" dur="300" fill="hold">
                                          <p:stCondLst>
                                            <p:cond delay="0"/>
                                          </p:stCondLst>
                                        </p:cTn>
                                        <p:tgtEl>
                                          <p:spTgt spid="15"/>
                                        </p:tgtEl>
                                        <p:attrNameLst>
                                          <p:attrName>ppt_x</p:attrName>
                                        </p:attrNameLst>
                                      </p:cBhvr>
                                    </p:anim>
                                    <p:anim from="0" to="-1.0" calcmode="lin" valueType="num">
                                      <p:cBhvr>
                                        <p:cTn id="61" dur="100" decel="50000" autoRev="1" fill="hold">
                                          <p:stCondLst>
                                            <p:cond delay="300"/>
                                          </p:stCondLst>
                                        </p:cTn>
                                        <p:tgtEl>
                                          <p:spTgt spid="15"/>
                                        </p:tgtEl>
                                        <p:attrNameLst>
                                          <p:attrName>xshear</p:attrName>
                                        </p:attrNameLst>
                                      </p:cBhvr>
                                    </p:anim>
                                    <p:animScale>
                                      <p:cBhvr>
                                        <p:cTn id="62" dur="100" decel="100000" autoRev="1" fill="hold">
                                          <p:stCondLst>
                                            <p:cond delay="300"/>
                                          </p:stCondLst>
                                        </p:cTn>
                                        <p:tgtEl>
                                          <p:spTgt spid="15"/>
                                        </p:tgtEl>
                                      </p:cBhvr>
                                      <p:from x="100000" y="100000"/>
                                      <p:to x="80000" y="100000"/>
                                    </p:animScale>
                                    <p:anim by="(#ppt_h/3+#ppt_w*0.1)" calcmode="lin" valueType="num">
                                      <p:cBhvr additive="sum">
                                        <p:cTn id="63" dur="100" decel="100000" autoRev="1" fill="hold">
                                          <p:stCondLst>
                                            <p:cond delay="300"/>
                                          </p:stCondLst>
                                        </p:cTn>
                                        <p:tgtEl>
                                          <p:spTgt spid="15"/>
                                        </p:tgtEl>
                                        <p:attrNameLst>
                                          <p:attrName>ppt_x</p:attrName>
                                        </p:attrNameLst>
                                      </p:cBhvr>
                                    </p:anim>
                                  </p:childTnLst>
                                </p:cTn>
                              </p:par>
                            </p:childTnLst>
                          </p:cTn>
                        </p:par>
                        <p:par>
                          <p:cTn id="64" fill="hold">
                            <p:stCondLst>
                              <p:cond delay="500"/>
                            </p:stCondLst>
                            <p:childTnLst>
                              <p:par>
                                <p:cTn id="65" presetID="17" presetClass="entr" presetSubtype="1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strVal val="#ppt_h"/>
                                          </p:val>
                                        </p:tav>
                                        <p:tav tm="100000">
                                          <p:val>
                                            <p:strVal val="#ppt_h"/>
                                          </p:val>
                                        </p:tav>
                                      </p:tavLst>
                                    </p:anim>
                                  </p:childTnLst>
                                </p:cTn>
                              </p:par>
                            </p:childTnLst>
                          </p:cTn>
                        </p:par>
                        <p:par>
                          <p:cTn id="69" fill="hold">
                            <p:stCondLst>
                              <p:cond delay="1000"/>
                            </p:stCondLst>
                            <p:childTnLst>
                              <p:par>
                                <p:cTn id="70" presetID="35" presetClass="emph" presetSubtype="0" fill="hold" grpId="1" nodeType="afterEffect">
                                  <p:stCondLst>
                                    <p:cond delay="0"/>
                                  </p:stCondLst>
                                  <p:childTnLst>
                                    <p:anim calcmode="discrete" valueType="str">
                                      <p:cBhvr>
                                        <p:cTn id="71"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1" grpId="0"/>
      <p:bldP spid="11" grpId="1"/>
      <p:bldP spid="12" grpId="0"/>
      <p:bldP spid="12" grpId="1"/>
      <p:bldP spid="17" grpId="0"/>
      <p:bldP spid="1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3203848" y="2276872"/>
            <a:ext cx="5482952" cy="1512168"/>
          </a:xfrm>
        </p:spPr>
        <p:txBody>
          <a:bodyPr/>
          <a:lstStyle/>
          <a:p>
            <a:pPr algn="ctr"/>
            <a:r>
              <a:rPr lang="zh-CN" altLang="en-US" dirty="0" smtClean="0"/>
              <a:t>基于非关系数据模型分布式内存存储系统</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0" y="1196752"/>
            <a:ext cx="2838450" cy="3733800"/>
          </a:xfrm>
          <a:prstGeom prst="rect">
            <a:avLst/>
          </a:prstGeom>
          <a:noFill/>
          <a:ln w="9525">
            <a:noFill/>
            <a:miter lim="800000"/>
            <a:headEnd/>
            <a:tailEnd/>
          </a:ln>
        </p:spPr>
      </p:pic>
      <p:sp>
        <p:nvSpPr>
          <p:cNvPr id="7" name="TextBox 6"/>
          <p:cNvSpPr txBox="1"/>
          <p:nvPr/>
        </p:nvSpPr>
        <p:spPr>
          <a:xfrm>
            <a:off x="467544" y="5013176"/>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sp>
        <p:nvSpPr>
          <p:cNvPr id="3" name="内容占位符 2"/>
          <p:cNvSpPr>
            <a:spLocks noGrp="1"/>
          </p:cNvSpPr>
          <p:nvPr>
            <p:ph idx="1"/>
          </p:nvPr>
        </p:nvSpPr>
        <p:spPr>
          <a:xfrm>
            <a:off x="2411760" y="1412776"/>
            <a:ext cx="6732240" cy="1612776"/>
          </a:xfrm>
        </p:spPr>
        <p:txBody>
          <a:bodyPr>
            <a:normAutofit fontScale="92500"/>
          </a:bodyPr>
          <a:lstStyle/>
          <a:p>
            <a:r>
              <a:rPr lang="zh-CN" altLang="en-US" dirty="0" smtClean="0"/>
              <a:t>扩展能力</a:t>
            </a:r>
          </a:p>
          <a:p>
            <a:pPr lvl="1"/>
            <a:r>
              <a:rPr lang="zh-CN" altLang="en-US" dirty="0" smtClean="0"/>
              <a:t>分库分表 </a:t>
            </a:r>
            <a:r>
              <a:rPr lang="en-US" altLang="zh-CN" dirty="0" smtClean="0"/>
              <a:t>&amp;&amp; </a:t>
            </a:r>
            <a:r>
              <a:rPr lang="zh-CN" altLang="en-US" dirty="0" smtClean="0"/>
              <a:t>主从复制 </a:t>
            </a:r>
            <a:r>
              <a:rPr lang="en-US" altLang="zh-CN" dirty="0" smtClean="0"/>
              <a:t>&amp;&amp; </a:t>
            </a:r>
            <a:r>
              <a:rPr lang="zh-CN" altLang="en-US" dirty="0" smtClean="0"/>
              <a:t>异构复制</a:t>
            </a:r>
          </a:p>
          <a:p>
            <a:pPr lvl="1"/>
            <a:r>
              <a:rPr lang="zh-CN" altLang="en-US" dirty="0" smtClean="0"/>
              <a:t>维护复杂 </a:t>
            </a:r>
            <a:r>
              <a:rPr lang="en-US" altLang="zh-CN" dirty="0" smtClean="0"/>
              <a:t>&amp;&amp; </a:t>
            </a:r>
            <a:r>
              <a:rPr lang="zh-CN" altLang="en-US" dirty="0" smtClean="0"/>
              <a:t>单点瓶颈 </a:t>
            </a:r>
            <a:r>
              <a:rPr lang="en-US" altLang="zh-CN" dirty="0" smtClean="0"/>
              <a:t>&amp;&amp; </a:t>
            </a:r>
            <a:r>
              <a:rPr lang="zh-CN" altLang="en-US" dirty="0" smtClean="0"/>
              <a:t>数据不一致</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pic>
        <p:nvPicPr>
          <p:cNvPr id="4098" name="Picture 2" descr="http://b.hiphotos.bdimg.com/album/w%3D2048/sign=341848af21a446237ecaa262ac1a730e/e850352ac65c10380a79fc17b3119313b17e89db.jpg"/>
          <p:cNvPicPr>
            <a:picLocks noChangeAspect="1" noChangeArrowheads="1"/>
          </p:cNvPicPr>
          <p:nvPr/>
        </p:nvPicPr>
        <p:blipFill>
          <a:blip r:embed="rId4" cstate="print"/>
          <a:srcRect/>
          <a:stretch>
            <a:fillRect/>
          </a:stretch>
        </p:blipFill>
        <p:spPr bwMode="auto">
          <a:xfrm>
            <a:off x="251520" y="1196752"/>
            <a:ext cx="1368152" cy="1652357"/>
          </a:xfrm>
          <a:prstGeom prst="rect">
            <a:avLst/>
          </a:prstGeom>
          <a:noFill/>
        </p:spPr>
      </p:pic>
      <p:sp>
        <p:nvSpPr>
          <p:cNvPr id="7" name="TextBox 6"/>
          <p:cNvSpPr txBox="1"/>
          <p:nvPr/>
        </p:nvSpPr>
        <p:spPr>
          <a:xfrm>
            <a:off x="0" y="2780928"/>
            <a:ext cx="2088232" cy="369332"/>
          </a:xfrm>
          <a:prstGeom prst="rect">
            <a:avLst/>
          </a:prstGeom>
          <a:noFill/>
        </p:spPr>
        <p:txBody>
          <a:bodyPr wrap="square" rtlCol="0">
            <a:spAutoFit/>
          </a:bodyPr>
          <a:lstStyle/>
          <a:p>
            <a:pPr algn="ctr"/>
            <a:r>
              <a:rPr lang="zh-CN" altLang="en-US" dirty="0" smtClean="0"/>
              <a:t>传统关系型数据库</a:t>
            </a:r>
            <a:endParaRPr lang="zh-CN" altLang="en-US" dirty="0"/>
          </a:p>
        </p:txBody>
      </p:sp>
      <p:sp>
        <p:nvSpPr>
          <p:cNvPr id="11" name="TextBox 10"/>
          <p:cNvSpPr txBox="1"/>
          <p:nvPr/>
        </p:nvSpPr>
        <p:spPr>
          <a:xfrm>
            <a:off x="6228184" y="1412776"/>
            <a:ext cx="1296144" cy="369332"/>
          </a:xfrm>
          <a:prstGeom prst="rect">
            <a:avLst/>
          </a:prstGeom>
          <a:noFill/>
        </p:spPr>
        <p:txBody>
          <a:bodyPr wrap="square" rtlCol="0">
            <a:spAutoFit/>
          </a:bodyPr>
          <a:lstStyle/>
          <a:p>
            <a:r>
              <a:rPr lang="zh-CN" altLang="en-US" b="1" dirty="0" smtClean="0">
                <a:solidFill>
                  <a:srgbClr val="FF0000"/>
                </a:solidFill>
              </a:rPr>
              <a:t>海量数据</a:t>
            </a:r>
            <a:endParaRPr lang="zh-CN" altLang="en-US" b="1" dirty="0">
              <a:solidFill>
                <a:srgbClr val="FF0000"/>
              </a:solidFill>
            </a:endParaRPr>
          </a:p>
        </p:txBody>
      </p:sp>
      <p:pic>
        <p:nvPicPr>
          <p:cNvPr id="13" name="Picture 2" descr="C:\Users\muye\Desktop\newstyleofi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99992" y="1197358"/>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内容占位符 2"/>
          <p:cNvSpPr txBox="1">
            <a:spLocks/>
          </p:cNvSpPr>
          <p:nvPr/>
        </p:nvSpPr>
        <p:spPr>
          <a:xfrm>
            <a:off x="2411760" y="2924338"/>
            <a:ext cx="6732240" cy="204482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扩展能力</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分布式系统</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节点动态扩展</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数据负载自动均衡</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TextBox 19"/>
          <p:cNvSpPr txBox="1"/>
          <p:nvPr/>
        </p:nvSpPr>
        <p:spPr>
          <a:xfrm>
            <a:off x="7308304" y="3300628"/>
            <a:ext cx="1296144" cy="369332"/>
          </a:xfrm>
          <a:prstGeom prst="rect">
            <a:avLst/>
          </a:prstGeom>
          <a:noFill/>
        </p:spPr>
        <p:txBody>
          <a:bodyPr wrap="square" rtlCol="0">
            <a:spAutoFit/>
          </a:bodyPr>
          <a:lstStyle/>
          <a:p>
            <a:r>
              <a:rPr lang="zh-CN" altLang="en-US" b="1" dirty="0" smtClean="0">
                <a:solidFill>
                  <a:srgbClr val="00B050"/>
                </a:solidFill>
              </a:rPr>
              <a:t>海量数据</a:t>
            </a:r>
            <a:endParaRPr lang="zh-CN" altLang="en-US" b="1" dirty="0">
              <a:solidFill>
                <a:srgbClr val="00B050"/>
              </a:solidFill>
            </a:endParaRPr>
          </a:p>
        </p:txBody>
      </p:sp>
      <p:pic>
        <p:nvPicPr>
          <p:cNvPr id="21" name="Picture 2" descr="C:\Users\muye\Desktop\newstyleofi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80112" y="3085210"/>
            <a:ext cx="1538721" cy="775838"/>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2"/>
          <p:cNvPicPr>
            <a:picLocks noChangeAspect="1" noChangeArrowheads="1"/>
          </p:cNvPicPr>
          <p:nvPr/>
        </p:nvPicPr>
        <p:blipFill>
          <a:blip r:embed="rId6" cstate="print"/>
          <a:srcRect/>
          <a:stretch>
            <a:fillRect/>
          </a:stretch>
        </p:blipFill>
        <p:spPr bwMode="auto">
          <a:xfrm>
            <a:off x="395536" y="3675269"/>
            <a:ext cx="1290786" cy="1697947"/>
          </a:xfrm>
          <a:prstGeom prst="rect">
            <a:avLst/>
          </a:prstGeom>
          <a:noFill/>
          <a:ln w="9525">
            <a:noFill/>
            <a:miter lim="800000"/>
            <a:headEnd/>
            <a:tailEnd/>
          </a:ln>
        </p:spPr>
      </p:pic>
      <p:sp>
        <p:nvSpPr>
          <p:cNvPr id="23" name="TextBox 22"/>
          <p:cNvSpPr txBox="1"/>
          <p:nvPr/>
        </p:nvSpPr>
        <p:spPr>
          <a:xfrm>
            <a:off x="35496" y="5435932"/>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
        <p:nvSpPr>
          <p:cNvPr id="37" name="圆角矩形 36"/>
          <p:cNvSpPr/>
          <p:nvPr/>
        </p:nvSpPr>
        <p:spPr>
          <a:xfrm>
            <a:off x="1979712" y="5085184"/>
            <a:ext cx="7161980" cy="1800200"/>
          </a:xfrm>
          <a:prstGeom prst="roundRect">
            <a:avLst/>
          </a:prstGeom>
          <a:solidFill>
            <a:srgbClr val="00B0F0"/>
          </a:solidFill>
          <a:ln>
            <a:noFill/>
          </a:ln>
          <a:effectLst>
            <a:glow rad="228600">
              <a:schemeClr val="accent1">
                <a:satMod val="175000"/>
                <a:alpha val="40000"/>
              </a:schemeClr>
            </a:glow>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磁盘 37"/>
          <p:cNvSpPr/>
          <p:nvPr/>
        </p:nvSpPr>
        <p:spPr>
          <a:xfrm>
            <a:off x="2344656" y="6132173"/>
            <a:ext cx="914400" cy="61264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磁盘 38"/>
          <p:cNvSpPr/>
          <p:nvPr/>
        </p:nvSpPr>
        <p:spPr>
          <a:xfrm>
            <a:off x="2344656" y="5626143"/>
            <a:ext cx="914400" cy="612648"/>
          </a:xfrm>
          <a:prstGeom prst="flowChartMagneticDisk">
            <a:avLst/>
          </a:prstGeom>
          <a:solidFill>
            <a:srgbClr val="FFC000"/>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磁盘 39"/>
          <p:cNvSpPr/>
          <p:nvPr/>
        </p:nvSpPr>
        <p:spPr>
          <a:xfrm>
            <a:off x="2344656" y="5157192"/>
            <a:ext cx="914400" cy="612648"/>
          </a:xfrm>
          <a:prstGeom prst="flowChartMagneticDisk">
            <a:avLst/>
          </a:prstGeom>
          <a:solidFill>
            <a:srgbClr val="FFC000"/>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磁盘 40"/>
          <p:cNvSpPr/>
          <p:nvPr/>
        </p:nvSpPr>
        <p:spPr>
          <a:xfrm>
            <a:off x="5008952" y="6132173"/>
            <a:ext cx="914400" cy="612648"/>
          </a:xfrm>
          <a:prstGeom prst="flowChartMagneticDisk">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磁盘 41"/>
          <p:cNvSpPr/>
          <p:nvPr/>
        </p:nvSpPr>
        <p:spPr>
          <a:xfrm>
            <a:off x="5008952" y="5626143"/>
            <a:ext cx="914400" cy="612648"/>
          </a:xfrm>
          <a:prstGeom prst="flowChartMagneticDisk">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磁盘 42"/>
          <p:cNvSpPr/>
          <p:nvPr/>
        </p:nvSpPr>
        <p:spPr>
          <a:xfrm>
            <a:off x="5008952" y="5157192"/>
            <a:ext cx="914400" cy="612648"/>
          </a:xfrm>
          <a:prstGeom prst="flowChartMagneticDisk">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磁盘 43"/>
          <p:cNvSpPr/>
          <p:nvPr/>
        </p:nvSpPr>
        <p:spPr>
          <a:xfrm>
            <a:off x="7795560" y="6132173"/>
            <a:ext cx="914400" cy="612648"/>
          </a:xfrm>
          <a:prstGeom prst="flowChartMagneticDisk">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7795560" y="5626143"/>
            <a:ext cx="914400" cy="612648"/>
          </a:xfrm>
          <a:prstGeom prst="flowChartMagneticDisk">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795560" y="5157192"/>
            <a:ext cx="914400" cy="612648"/>
          </a:xfrm>
          <a:prstGeom prst="flowChartMagneticDisk">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2344656" y="5157192"/>
            <a:ext cx="914400" cy="612648"/>
          </a:xfrm>
          <a:prstGeom prst="flowChartMagneticDisk">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磁盘 47"/>
          <p:cNvSpPr/>
          <p:nvPr/>
        </p:nvSpPr>
        <p:spPr>
          <a:xfrm>
            <a:off x="2344656" y="5626143"/>
            <a:ext cx="914400" cy="612648"/>
          </a:xfrm>
          <a:prstGeom prst="flowChartMagneticDisk">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95536" y="2852936"/>
            <a:ext cx="1152128" cy="923330"/>
          </a:xfrm>
          <a:prstGeom prst="rect">
            <a:avLst/>
          </a:prstGeom>
          <a:noFill/>
        </p:spPr>
        <p:txBody>
          <a:bodyPr wrap="square" rtlCol="0">
            <a:spAutoFit/>
          </a:bodyPr>
          <a:lstStyle/>
          <a:p>
            <a:pPr algn="ctr"/>
            <a:r>
              <a:rPr lang="en-US" altLang="zh-CN" sz="5400" b="1" dirty="0" err="1" smtClean="0">
                <a:solidFill>
                  <a:srgbClr val="FF0000"/>
                </a:solidFill>
              </a:rPr>
              <a:t>vs</a:t>
            </a:r>
            <a:endParaRPr lang="zh-CN" altLang="en-US" sz="5400" b="1" dirty="0">
              <a:solidFill>
                <a:srgbClr val="FF0000"/>
              </a:solidFill>
            </a:endParaRPr>
          </a:p>
        </p:txBody>
      </p:sp>
      <p:cxnSp>
        <p:nvCxnSpPr>
          <p:cNvPr id="29" name="直接连接符 28"/>
          <p:cNvCxnSpPr/>
          <p:nvPr/>
        </p:nvCxnSpPr>
        <p:spPr>
          <a:xfrm>
            <a:off x="2195736" y="2924944"/>
            <a:ext cx="6948264"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500"/>
                            </p:stCondLst>
                            <p:childTnLst>
                              <p:par>
                                <p:cTn id="23" presetID="50" presetClass="path" presetSubtype="0" accel="50000" decel="50000" fill="hold" grpId="0" nodeType="afterEffect">
                                  <p:stCondLst>
                                    <p:cond delay="0"/>
                                  </p:stCondLst>
                                  <p:childTnLst>
                                    <p:animMotion origin="layout" path="M -0.0052 -0.00255 L 0.2941 -0.00255 C 0.42796 -0.00255 0.59341 0.03745 0.59341 0.07075 L 0.59341 0.14427 " pathEditMode="relative" rAng="0" ptsTypes="FfFF">
                                      <p:cBhvr>
                                        <p:cTn id="24" dur="1000" fill="hold"/>
                                        <p:tgtEl>
                                          <p:spTgt spid="40"/>
                                        </p:tgtEl>
                                        <p:attrNameLst>
                                          <p:attrName>ppt_x</p:attrName>
                                          <p:attrName>ppt_y</p:attrName>
                                        </p:attrNameLst>
                                      </p:cBhvr>
                                      <p:rCtr x="29931" y="7329"/>
                                    </p:animMotion>
                                  </p:childTnLst>
                                </p:cTn>
                              </p:par>
                            </p:childTnLst>
                          </p:cTn>
                        </p:par>
                        <p:par>
                          <p:cTn id="25" fill="hold">
                            <p:stCondLst>
                              <p:cond delay="1500"/>
                            </p:stCondLst>
                            <p:childTnLst>
                              <p:par>
                                <p:cTn id="26" presetID="50" presetClass="path" presetSubtype="0" accel="50000" decel="50000" fill="hold" grpId="0" nodeType="afterEffect">
                                  <p:stCondLst>
                                    <p:cond delay="0"/>
                                  </p:stCondLst>
                                  <p:childTnLst>
                                    <p:animMotion origin="layout" path="M -3.61111E-6 0.04208 L 0.14549 0.04208 C 0.21077 0.04208 0.2915 0.05086 0.2915 0.05849 L 0.2915 0.07583 " pathEditMode="relative" rAng="0" ptsTypes="FfFF">
                                      <p:cBhvr>
                                        <p:cTn id="27" dur="500" fill="hold"/>
                                        <p:tgtEl>
                                          <p:spTgt spid="39"/>
                                        </p:tgtEl>
                                        <p:attrNameLst>
                                          <p:attrName>ppt_x</p:attrName>
                                          <p:attrName>ppt_y</p:attrName>
                                        </p:attrNameLst>
                                      </p:cBhvr>
                                      <p:rCtr x="14566" y="1688"/>
                                    </p:animMotion>
                                  </p:childTnLst>
                                </p:cTn>
                              </p:par>
                            </p:childTnLst>
                          </p:cTn>
                        </p:par>
                      </p:childTnLst>
                    </p:cTn>
                  </p:par>
                  <p:par>
                    <p:cTn id="28" fill="hold">
                      <p:stCondLst>
                        <p:cond delay="indefinite"/>
                      </p:stCondLst>
                      <p:childTnLst>
                        <p:par>
                          <p:cTn id="29" fill="hold">
                            <p:stCondLst>
                              <p:cond delay="0"/>
                            </p:stCondLst>
                            <p:childTnLst>
                              <p:par>
                                <p:cTn id="30" presetID="34"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from="(-#ppt_w/2)" to="(#ppt_x)" calcmode="lin" valueType="num">
                                      <p:cBhvr>
                                        <p:cTn id="32" dur="300" fill="hold">
                                          <p:stCondLst>
                                            <p:cond delay="0"/>
                                          </p:stCondLst>
                                        </p:cTn>
                                        <p:tgtEl>
                                          <p:spTgt spid="21"/>
                                        </p:tgtEl>
                                        <p:attrNameLst>
                                          <p:attrName>ppt_x</p:attrName>
                                        </p:attrNameLst>
                                      </p:cBhvr>
                                    </p:anim>
                                    <p:anim from="0" to="-1.0" calcmode="lin" valueType="num">
                                      <p:cBhvr>
                                        <p:cTn id="33" dur="100" decel="50000" autoRev="1" fill="hold">
                                          <p:stCondLst>
                                            <p:cond delay="300"/>
                                          </p:stCondLst>
                                        </p:cTn>
                                        <p:tgtEl>
                                          <p:spTgt spid="21"/>
                                        </p:tgtEl>
                                        <p:attrNameLst>
                                          <p:attrName>xshear</p:attrName>
                                        </p:attrNameLst>
                                      </p:cBhvr>
                                    </p:anim>
                                    <p:animScale>
                                      <p:cBhvr>
                                        <p:cTn id="34" dur="100" decel="100000" autoRev="1" fill="hold">
                                          <p:stCondLst>
                                            <p:cond delay="300"/>
                                          </p:stCondLst>
                                        </p:cTn>
                                        <p:tgtEl>
                                          <p:spTgt spid="21"/>
                                        </p:tgtEl>
                                      </p:cBhvr>
                                      <p:from x="100000" y="100000"/>
                                      <p:to x="80000" y="100000"/>
                                    </p:animScale>
                                    <p:anim by="(#ppt_h/3+#ppt_w*0.1)" calcmode="lin" valueType="num">
                                      <p:cBhvr additive="sum">
                                        <p:cTn id="35" dur="100" decel="100000" autoRev="1" fill="hold">
                                          <p:stCondLst>
                                            <p:cond delay="300"/>
                                          </p:stCondLst>
                                        </p:cTn>
                                        <p:tgtEl>
                                          <p:spTgt spid="21"/>
                                        </p:tgtEl>
                                        <p:attrNameLst>
                                          <p:attrName>ppt_x</p:attrName>
                                        </p:attrNameLst>
                                      </p:cBhvr>
                                    </p:anim>
                                  </p:childTnLst>
                                </p:cTn>
                              </p:par>
                            </p:childTnLst>
                          </p:cTn>
                        </p:par>
                        <p:par>
                          <p:cTn id="36" fill="hold">
                            <p:stCondLst>
                              <p:cond delay="500"/>
                            </p:stCondLst>
                            <p:childTnLst>
                              <p:par>
                                <p:cTn id="37" presetID="17" presetClass="entr" presetSubtype="1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strVal val="#ppt_h"/>
                                          </p:val>
                                        </p:tav>
                                        <p:tav tm="100000">
                                          <p:val>
                                            <p:strVal val="#ppt_h"/>
                                          </p:val>
                                        </p:tav>
                                      </p:tavLst>
                                    </p:anim>
                                  </p:childTnLst>
                                </p:cTn>
                              </p:par>
                            </p:childTnLst>
                          </p:cTn>
                        </p:par>
                        <p:par>
                          <p:cTn id="41" fill="hold">
                            <p:stCondLst>
                              <p:cond delay="1000"/>
                            </p:stCondLst>
                            <p:childTnLst>
                              <p:par>
                                <p:cTn id="42" presetID="35" presetClass="emph" presetSubtype="0" fill="hold" grpId="1" nodeType="afterEffect">
                                  <p:stCondLst>
                                    <p:cond delay="0"/>
                                  </p:stCondLst>
                                  <p:childTnLst>
                                    <p:anim calcmode="discrete" valueType="str">
                                      <p:cBhvr>
                                        <p:cTn id="43"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p:bldP spid="20" grpId="1"/>
      <p:bldP spid="37"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11" name="TextBox 10"/>
          <p:cNvSpPr txBox="1"/>
          <p:nvPr/>
        </p:nvSpPr>
        <p:spPr>
          <a:xfrm>
            <a:off x="6948264" y="1500428"/>
            <a:ext cx="1584176" cy="369332"/>
          </a:xfrm>
          <a:prstGeom prst="rect">
            <a:avLst/>
          </a:prstGeom>
          <a:noFill/>
        </p:spPr>
        <p:txBody>
          <a:bodyPr wrap="square" rtlCol="0">
            <a:spAutoFit/>
          </a:bodyPr>
          <a:lstStyle/>
          <a:p>
            <a:r>
              <a:rPr lang="zh-CN" altLang="en-US" b="1" dirty="0" smtClean="0">
                <a:solidFill>
                  <a:srgbClr val="FF0000"/>
                </a:solidFill>
              </a:rPr>
              <a:t>非结构化数据</a:t>
            </a:r>
            <a:endParaRPr lang="zh-CN" altLang="en-US" b="1" dirty="0">
              <a:solidFill>
                <a:srgbClr val="FF0000"/>
              </a:solidFill>
            </a:endParaRPr>
          </a:p>
        </p:txBody>
      </p:sp>
      <p:pic>
        <p:nvPicPr>
          <p:cNvPr id="13" name="Picture 2" descr="C:\Users\muye\Desktop\newstyleofi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20072" y="1285010"/>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452320" y="3284378"/>
            <a:ext cx="1584176" cy="369332"/>
          </a:xfrm>
          <a:prstGeom prst="rect">
            <a:avLst/>
          </a:prstGeom>
          <a:noFill/>
        </p:spPr>
        <p:txBody>
          <a:bodyPr wrap="square" rtlCol="0">
            <a:spAutoFit/>
          </a:bodyPr>
          <a:lstStyle/>
          <a:p>
            <a:r>
              <a:rPr lang="zh-CN" altLang="en-US" b="1" dirty="0" smtClean="0">
                <a:solidFill>
                  <a:srgbClr val="00B050"/>
                </a:solidFill>
              </a:rPr>
              <a:t>非结构化数据</a:t>
            </a:r>
            <a:endParaRPr lang="zh-CN" altLang="en-US" b="1" dirty="0">
              <a:solidFill>
                <a:srgbClr val="00B050"/>
              </a:solidFill>
            </a:endParaRPr>
          </a:p>
        </p:txBody>
      </p:sp>
      <p:pic>
        <p:nvPicPr>
          <p:cNvPr id="21" name="Picture 2" descr="C:\Users\muye\Desktop\newstyleofi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24128" y="3068960"/>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内容占位符 2"/>
          <p:cNvSpPr txBox="1">
            <a:spLocks/>
          </p:cNvSpPr>
          <p:nvPr/>
        </p:nvSpPr>
        <p:spPr>
          <a:xfrm>
            <a:off x="2267744" y="1484784"/>
            <a:ext cx="673224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noProof="0" dirty="0" smtClean="0"/>
              <a:t>存储灵活性</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结构化存储</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内容占位符 2"/>
          <p:cNvSpPr txBox="1">
            <a:spLocks/>
          </p:cNvSpPr>
          <p:nvPr/>
        </p:nvSpPr>
        <p:spPr>
          <a:xfrm>
            <a:off x="2339752" y="3040360"/>
            <a:ext cx="673224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noProof="0" dirty="0" smtClean="0"/>
              <a:t>存储灵活性</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非结构化存储</a:t>
            </a:r>
            <a:endParaRPr lang="en-US" altLang="zh-CN" sz="2800" noProof="0"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noProof="0" dirty="0" smtClean="0"/>
              <a:t>键值对存储结构，</a:t>
            </a:r>
            <a:r>
              <a:rPr lang="en-US" altLang="zh-CN" sz="2800" noProof="0" dirty="0" smtClean="0"/>
              <a:t>put() &amp;&amp; get()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9" name="Picture 5"/>
          <p:cNvPicPr>
            <a:picLocks noChangeAspect="1" noChangeArrowheads="1"/>
          </p:cNvPicPr>
          <p:nvPr/>
        </p:nvPicPr>
        <p:blipFill>
          <a:blip r:embed="rId5" cstate="print"/>
          <a:srcRect/>
          <a:stretch>
            <a:fillRect/>
          </a:stretch>
        </p:blipFill>
        <p:spPr bwMode="auto">
          <a:xfrm>
            <a:off x="5364088" y="4844603"/>
            <a:ext cx="936104" cy="91219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4499992" y="4797152"/>
            <a:ext cx="801020" cy="102081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2699792" y="4797152"/>
            <a:ext cx="885825" cy="97155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3491880" y="4869160"/>
            <a:ext cx="971550" cy="885825"/>
          </a:xfrm>
          <a:prstGeom prst="rect">
            <a:avLst/>
          </a:prstGeom>
          <a:noFill/>
          <a:ln w="9525">
            <a:noFill/>
            <a:miter lim="800000"/>
            <a:headEnd/>
            <a:tailEnd/>
          </a:ln>
        </p:spPr>
      </p:pic>
      <p:pic>
        <p:nvPicPr>
          <p:cNvPr id="19" name="Picture 2" descr="http://b.hiphotos.bdimg.com/album/w%3D2048/sign=341848af21a446237ecaa262ac1a730e/e850352ac65c10380a79fc17b3119313b17e89db.jpg"/>
          <p:cNvPicPr>
            <a:picLocks noChangeAspect="1" noChangeArrowheads="1"/>
          </p:cNvPicPr>
          <p:nvPr/>
        </p:nvPicPr>
        <p:blipFill>
          <a:blip r:embed="rId9" cstate="print"/>
          <a:srcRect/>
          <a:stretch>
            <a:fillRect/>
          </a:stretch>
        </p:blipFill>
        <p:spPr bwMode="auto">
          <a:xfrm>
            <a:off x="251520" y="1196752"/>
            <a:ext cx="1368152" cy="1652357"/>
          </a:xfrm>
          <a:prstGeom prst="rect">
            <a:avLst/>
          </a:prstGeom>
          <a:noFill/>
        </p:spPr>
      </p:pic>
      <p:sp>
        <p:nvSpPr>
          <p:cNvPr id="24" name="TextBox 23"/>
          <p:cNvSpPr txBox="1"/>
          <p:nvPr/>
        </p:nvSpPr>
        <p:spPr>
          <a:xfrm>
            <a:off x="0" y="2780928"/>
            <a:ext cx="2088232" cy="369332"/>
          </a:xfrm>
          <a:prstGeom prst="rect">
            <a:avLst/>
          </a:prstGeom>
          <a:noFill/>
        </p:spPr>
        <p:txBody>
          <a:bodyPr wrap="square" rtlCol="0">
            <a:spAutoFit/>
          </a:bodyPr>
          <a:lstStyle/>
          <a:p>
            <a:pPr algn="ctr"/>
            <a:r>
              <a:rPr lang="zh-CN" altLang="en-US" dirty="0" smtClean="0"/>
              <a:t>传统关系型数据库</a:t>
            </a:r>
            <a:endParaRPr lang="zh-CN" altLang="en-US" dirty="0"/>
          </a:p>
        </p:txBody>
      </p:sp>
      <p:pic>
        <p:nvPicPr>
          <p:cNvPr id="25" name="Picture 2"/>
          <p:cNvPicPr>
            <a:picLocks noChangeAspect="1" noChangeArrowheads="1"/>
          </p:cNvPicPr>
          <p:nvPr/>
        </p:nvPicPr>
        <p:blipFill>
          <a:blip r:embed="rId10" cstate="print"/>
          <a:srcRect/>
          <a:stretch>
            <a:fillRect/>
          </a:stretch>
        </p:blipFill>
        <p:spPr bwMode="auto">
          <a:xfrm>
            <a:off x="395536" y="3675269"/>
            <a:ext cx="1290786" cy="1697947"/>
          </a:xfrm>
          <a:prstGeom prst="rect">
            <a:avLst/>
          </a:prstGeom>
          <a:noFill/>
          <a:ln w="9525">
            <a:noFill/>
            <a:miter lim="800000"/>
            <a:headEnd/>
            <a:tailEnd/>
          </a:ln>
        </p:spPr>
      </p:pic>
      <p:sp>
        <p:nvSpPr>
          <p:cNvPr id="26" name="TextBox 25"/>
          <p:cNvSpPr txBox="1"/>
          <p:nvPr/>
        </p:nvSpPr>
        <p:spPr>
          <a:xfrm>
            <a:off x="35496" y="5435932"/>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
        <p:nvSpPr>
          <p:cNvPr id="27" name="TextBox 26"/>
          <p:cNvSpPr txBox="1"/>
          <p:nvPr/>
        </p:nvSpPr>
        <p:spPr>
          <a:xfrm>
            <a:off x="395536" y="2852936"/>
            <a:ext cx="1152128" cy="923330"/>
          </a:xfrm>
          <a:prstGeom prst="rect">
            <a:avLst/>
          </a:prstGeom>
          <a:noFill/>
        </p:spPr>
        <p:txBody>
          <a:bodyPr wrap="square" rtlCol="0">
            <a:spAutoFit/>
          </a:bodyPr>
          <a:lstStyle/>
          <a:p>
            <a:pPr algn="ctr"/>
            <a:r>
              <a:rPr lang="en-US" altLang="zh-CN" sz="5400" b="1" dirty="0" err="1" smtClean="0">
                <a:solidFill>
                  <a:srgbClr val="FF0000"/>
                </a:solidFill>
              </a:rPr>
              <a:t>vs</a:t>
            </a:r>
            <a:endParaRPr lang="zh-CN" altLang="en-US" sz="5400" b="1" dirty="0">
              <a:solidFill>
                <a:srgbClr val="FF0000"/>
              </a:solidFill>
            </a:endParaRPr>
          </a:p>
        </p:txBody>
      </p:sp>
      <p:cxnSp>
        <p:nvCxnSpPr>
          <p:cNvPr id="28" name="直接连接符 27"/>
          <p:cNvCxnSpPr/>
          <p:nvPr/>
        </p:nvCxnSpPr>
        <p:spPr>
          <a:xfrm>
            <a:off x="2195736" y="2924944"/>
            <a:ext cx="6948264"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par>
                                <p:cTn id="19" presetID="10"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500"/>
                                        <p:tgtEl>
                                          <p:spTgt spid="1029"/>
                                        </p:tgtEl>
                                      </p:cBhvr>
                                    </p:animEffect>
                                  </p:childTnLst>
                                </p:cTn>
                              </p:par>
                            </p:childTnLst>
                          </p:cTn>
                        </p:par>
                      </p:childTnLst>
                    </p:cTn>
                  </p:par>
                  <p:par>
                    <p:cTn id="22" fill="hold">
                      <p:stCondLst>
                        <p:cond delay="indefinite"/>
                      </p:stCondLst>
                      <p:childTnLst>
                        <p:par>
                          <p:cTn id="23" fill="hold">
                            <p:stCondLst>
                              <p:cond delay="0"/>
                            </p:stCondLst>
                            <p:childTnLst>
                              <p:par>
                                <p:cTn id="24" presetID="34"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 from="(-#ppt_w/2)" to="(#ppt_x)" calcmode="lin" valueType="num">
                                      <p:cBhvr>
                                        <p:cTn id="26" dur="300" fill="hold">
                                          <p:stCondLst>
                                            <p:cond delay="0"/>
                                          </p:stCondLst>
                                        </p:cTn>
                                        <p:tgtEl>
                                          <p:spTgt spid="21"/>
                                        </p:tgtEl>
                                        <p:attrNameLst>
                                          <p:attrName>ppt_x</p:attrName>
                                        </p:attrNameLst>
                                      </p:cBhvr>
                                    </p:anim>
                                    <p:anim from="0" to="-1.0" calcmode="lin" valueType="num">
                                      <p:cBhvr>
                                        <p:cTn id="27" dur="100" decel="50000" autoRev="1" fill="hold">
                                          <p:stCondLst>
                                            <p:cond delay="300"/>
                                          </p:stCondLst>
                                        </p:cTn>
                                        <p:tgtEl>
                                          <p:spTgt spid="21"/>
                                        </p:tgtEl>
                                        <p:attrNameLst>
                                          <p:attrName>xshear</p:attrName>
                                        </p:attrNameLst>
                                      </p:cBhvr>
                                    </p:anim>
                                    <p:animScale>
                                      <p:cBhvr>
                                        <p:cTn id="28" dur="100" decel="100000" autoRev="1" fill="hold">
                                          <p:stCondLst>
                                            <p:cond delay="300"/>
                                          </p:stCondLst>
                                        </p:cTn>
                                        <p:tgtEl>
                                          <p:spTgt spid="21"/>
                                        </p:tgtEl>
                                      </p:cBhvr>
                                      <p:from x="100000" y="100000"/>
                                      <p:to x="80000" y="100000"/>
                                    </p:animScale>
                                    <p:anim by="(#ppt_h/3+#ppt_w*0.1)" calcmode="lin" valueType="num">
                                      <p:cBhvr additive="sum">
                                        <p:cTn id="29" dur="100" decel="100000" autoRev="1" fill="hold">
                                          <p:stCondLst>
                                            <p:cond delay="300"/>
                                          </p:stCondLst>
                                        </p:cTn>
                                        <p:tgtEl>
                                          <p:spTgt spid="21"/>
                                        </p:tgtEl>
                                        <p:attrNameLst>
                                          <p:attrName>ppt_x</p:attrName>
                                        </p:attrNameLst>
                                      </p:cBhvr>
                                    </p:anim>
                                  </p:childTnLst>
                                </p:cTn>
                              </p:par>
                            </p:childTnLst>
                          </p:cTn>
                        </p:par>
                        <p:par>
                          <p:cTn id="30" fill="hold">
                            <p:stCondLst>
                              <p:cond delay="500"/>
                            </p:stCondLst>
                            <p:childTnLst>
                              <p:par>
                                <p:cTn id="31" presetID="17" presetClass="entr" presetSubtype="1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childTnLst>
                          </p:cTn>
                        </p:par>
                        <p:par>
                          <p:cTn id="35" fill="hold">
                            <p:stCondLst>
                              <p:cond delay="1000"/>
                            </p:stCondLst>
                            <p:childTnLst>
                              <p:par>
                                <p:cTn id="36" presetID="35" presetClass="emph" presetSubtype="0" fill="hold" grpId="1" nodeType="afterEffect">
                                  <p:stCondLst>
                                    <p:cond delay="0"/>
                                  </p:stCondLst>
                                  <p:childTnLst>
                                    <p:anim calcmode="discrete" valueType="str">
                                      <p:cBhvr>
                                        <p:cTn id="37"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选题背景与意义</a:t>
            </a:r>
            <a:endParaRPr lang="zh-CN" altLang="en-US" dirty="0"/>
          </a:p>
        </p:txBody>
      </p:sp>
      <p:cxnSp>
        <p:nvCxnSpPr>
          <p:cNvPr id="4" name="直接连接符 3"/>
          <p:cNvCxnSpPr/>
          <p:nvPr/>
        </p:nvCxnSpPr>
        <p:spPr>
          <a:xfrm>
            <a:off x="0" y="11668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7" descr="未命名-2.gif"/>
          <p:cNvPicPr>
            <a:picLocks noChangeAspect="1"/>
          </p:cNvPicPr>
          <p:nvPr/>
        </p:nvPicPr>
        <p:blipFill>
          <a:blip r:embed="rId3" cstate="print"/>
          <a:srcRect/>
          <a:stretch>
            <a:fillRect/>
          </a:stretch>
        </p:blipFill>
        <p:spPr bwMode="auto">
          <a:xfrm>
            <a:off x="0" y="6026150"/>
            <a:ext cx="9144000" cy="498475"/>
          </a:xfrm>
          <a:prstGeom prst="rect">
            <a:avLst/>
          </a:prstGeom>
          <a:noFill/>
          <a:ln w="9525">
            <a:noFill/>
            <a:miter lim="800000"/>
            <a:headEnd/>
            <a:tailEnd/>
          </a:ln>
        </p:spPr>
      </p:pic>
      <p:sp>
        <p:nvSpPr>
          <p:cNvPr id="11" name="TextBox 10"/>
          <p:cNvSpPr txBox="1"/>
          <p:nvPr/>
        </p:nvSpPr>
        <p:spPr>
          <a:xfrm>
            <a:off x="7164288" y="1412776"/>
            <a:ext cx="1296144" cy="369332"/>
          </a:xfrm>
          <a:prstGeom prst="rect">
            <a:avLst/>
          </a:prstGeom>
          <a:noFill/>
        </p:spPr>
        <p:txBody>
          <a:bodyPr wrap="square" rtlCol="0">
            <a:spAutoFit/>
          </a:bodyPr>
          <a:lstStyle/>
          <a:p>
            <a:r>
              <a:rPr lang="zh-CN" altLang="en-US" b="1" dirty="0" smtClean="0">
                <a:solidFill>
                  <a:srgbClr val="FF0000"/>
                </a:solidFill>
              </a:rPr>
              <a:t>高并发写</a:t>
            </a:r>
            <a:endParaRPr lang="zh-CN" altLang="en-US" b="1" dirty="0">
              <a:solidFill>
                <a:srgbClr val="FF0000"/>
              </a:solidFill>
            </a:endParaRPr>
          </a:p>
        </p:txBody>
      </p:sp>
      <p:pic>
        <p:nvPicPr>
          <p:cNvPr id="13" name="Picture 2" descr="C:\Users\muye\Desktop\newstyleofi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36096" y="1197358"/>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164288" y="3428394"/>
            <a:ext cx="1296144" cy="369332"/>
          </a:xfrm>
          <a:prstGeom prst="rect">
            <a:avLst/>
          </a:prstGeom>
          <a:noFill/>
        </p:spPr>
        <p:txBody>
          <a:bodyPr wrap="square" rtlCol="0">
            <a:spAutoFit/>
          </a:bodyPr>
          <a:lstStyle/>
          <a:p>
            <a:r>
              <a:rPr lang="zh-CN" altLang="en-US" b="1" dirty="0" smtClean="0">
                <a:solidFill>
                  <a:srgbClr val="00B050"/>
                </a:solidFill>
              </a:rPr>
              <a:t>高并发写</a:t>
            </a:r>
            <a:endParaRPr lang="zh-CN" altLang="en-US" b="1" dirty="0">
              <a:solidFill>
                <a:srgbClr val="00B050"/>
              </a:solidFill>
            </a:endParaRPr>
          </a:p>
        </p:txBody>
      </p:sp>
      <p:pic>
        <p:nvPicPr>
          <p:cNvPr id="21" name="Picture 2" descr="C:\Users\muye\Desktop\newstyleofi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36096" y="3212976"/>
            <a:ext cx="1538721" cy="775838"/>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内容占位符 2"/>
          <p:cNvSpPr txBox="1">
            <a:spLocks/>
          </p:cNvSpPr>
          <p:nvPr/>
        </p:nvSpPr>
        <p:spPr>
          <a:xfrm>
            <a:off x="2411760" y="1556792"/>
            <a:ext cx="673224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高并发写</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能力</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磁盘写</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内容占位符 2"/>
          <p:cNvSpPr txBox="1">
            <a:spLocks/>
          </p:cNvSpPr>
          <p:nvPr/>
        </p:nvSpPr>
        <p:spPr>
          <a:xfrm>
            <a:off x="2411760" y="3356992"/>
            <a:ext cx="6732240" cy="16127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高并发写</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能力</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内存写</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5" cstate="print"/>
          <a:srcRect/>
          <a:stretch>
            <a:fillRect/>
          </a:stretch>
        </p:blipFill>
        <p:spPr bwMode="auto">
          <a:xfrm>
            <a:off x="5500449" y="1988840"/>
            <a:ext cx="1224136" cy="922294"/>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a:off x="5462149" y="4437112"/>
            <a:ext cx="1728192" cy="947719"/>
          </a:xfrm>
          <a:prstGeom prst="rect">
            <a:avLst/>
          </a:prstGeom>
          <a:noFill/>
          <a:ln w="9525">
            <a:noFill/>
            <a:miter lim="800000"/>
            <a:headEnd/>
            <a:tailEnd/>
          </a:ln>
        </p:spPr>
      </p:pic>
      <p:sp>
        <p:nvSpPr>
          <p:cNvPr id="24" name="矩形 23"/>
          <p:cNvSpPr/>
          <p:nvPr/>
        </p:nvSpPr>
        <p:spPr>
          <a:xfrm>
            <a:off x="6644922" y="2204864"/>
            <a:ext cx="1023422" cy="369332"/>
          </a:xfrm>
          <a:prstGeom prst="rect">
            <a:avLst/>
          </a:prstGeom>
        </p:spPr>
        <p:txBody>
          <a:bodyPr wrap="none">
            <a:spAutoFit/>
          </a:bodyPr>
          <a:lstStyle/>
          <a:p>
            <a:r>
              <a:rPr lang="en-US" altLang="zh-CN" dirty="0" smtClean="0">
                <a:solidFill>
                  <a:srgbClr val="FF0000"/>
                </a:solidFill>
              </a:rPr>
              <a:t>&lt;140M/s</a:t>
            </a:r>
            <a:endParaRPr lang="zh-CN" altLang="en-US" dirty="0">
              <a:solidFill>
                <a:srgbClr val="FF0000"/>
              </a:solidFill>
            </a:endParaRPr>
          </a:p>
        </p:txBody>
      </p:sp>
      <p:sp>
        <p:nvSpPr>
          <p:cNvPr id="25" name="矩形 24"/>
          <p:cNvSpPr/>
          <p:nvPr/>
        </p:nvSpPr>
        <p:spPr>
          <a:xfrm>
            <a:off x="7262349" y="4653136"/>
            <a:ext cx="1270091" cy="369332"/>
          </a:xfrm>
          <a:prstGeom prst="rect">
            <a:avLst/>
          </a:prstGeom>
        </p:spPr>
        <p:txBody>
          <a:bodyPr wrap="none">
            <a:spAutoFit/>
          </a:bodyPr>
          <a:lstStyle/>
          <a:p>
            <a:r>
              <a:rPr lang="en-US" altLang="zh-CN" b="1" dirty="0" smtClean="0">
                <a:solidFill>
                  <a:srgbClr val="00B050"/>
                </a:solidFill>
              </a:rPr>
              <a:t>&gt;=6900M/s</a:t>
            </a:r>
            <a:endParaRPr lang="zh-CN" altLang="en-US" b="1" dirty="0">
              <a:solidFill>
                <a:srgbClr val="00B050"/>
              </a:solidFill>
            </a:endParaRPr>
          </a:p>
        </p:txBody>
      </p:sp>
      <p:pic>
        <p:nvPicPr>
          <p:cNvPr id="19" name="Picture 2" descr="http://b.hiphotos.bdimg.com/album/w%3D2048/sign=341848af21a446237ecaa262ac1a730e/e850352ac65c10380a79fc17b3119313b17e89db.jpg"/>
          <p:cNvPicPr>
            <a:picLocks noChangeAspect="1" noChangeArrowheads="1"/>
          </p:cNvPicPr>
          <p:nvPr/>
        </p:nvPicPr>
        <p:blipFill>
          <a:blip r:embed="rId7" cstate="print"/>
          <a:srcRect/>
          <a:stretch>
            <a:fillRect/>
          </a:stretch>
        </p:blipFill>
        <p:spPr bwMode="auto">
          <a:xfrm>
            <a:off x="251520" y="1196752"/>
            <a:ext cx="1368152" cy="1652357"/>
          </a:xfrm>
          <a:prstGeom prst="rect">
            <a:avLst/>
          </a:prstGeom>
          <a:noFill/>
        </p:spPr>
      </p:pic>
      <p:sp>
        <p:nvSpPr>
          <p:cNvPr id="26" name="TextBox 25"/>
          <p:cNvSpPr txBox="1"/>
          <p:nvPr/>
        </p:nvSpPr>
        <p:spPr>
          <a:xfrm>
            <a:off x="0" y="2780928"/>
            <a:ext cx="2088232" cy="369332"/>
          </a:xfrm>
          <a:prstGeom prst="rect">
            <a:avLst/>
          </a:prstGeom>
          <a:noFill/>
        </p:spPr>
        <p:txBody>
          <a:bodyPr wrap="square" rtlCol="0">
            <a:spAutoFit/>
          </a:bodyPr>
          <a:lstStyle/>
          <a:p>
            <a:pPr algn="ctr"/>
            <a:r>
              <a:rPr lang="zh-CN" altLang="en-US" dirty="0" smtClean="0"/>
              <a:t>传统关系型数据库</a:t>
            </a:r>
            <a:endParaRPr lang="zh-CN" altLang="en-US" dirty="0"/>
          </a:p>
        </p:txBody>
      </p:sp>
      <p:pic>
        <p:nvPicPr>
          <p:cNvPr id="27" name="Picture 2"/>
          <p:cNvPicPr>
            <a:picLocks noChangeAspect="1" noChangeArrowheads="1"/>
          </p:cNvPicPr>
          <p:nvPr/>
        </p:nvPicPr>
        <p:blipFill>
          <a:blip r:embed="rId8" cstate="print"/>
          <a:srcRect/>
          <a:stretch>
            <a:fillRect/>
          </a:stretch>
        </p:blipFill>
        <p:spPr bwMode="auto">
          <a:xfrm>
            <a:off x="395536" y="3675269"/>
            <a:ext cx="1290786" cy="1697947"/>
          </a:xfrm>
          <a:prstGeom prst="rect">
            <a:avLst/>
          </a:prstGeom>
          <a:noFill/>
          <a:ln w="9525">
            <a:noFill/>
            <a:miter lim="800000"/>
            <a:headEnd/>
            <a:tailEnd/>
          </a:ln>
        </p:spPr>
      </p:pic>
      <p:sp>
        <p:nvSpPr>
          <p:cNvPr id="28" name="TextBox 27"/>
          <p:cNvSpPr txBox="1"/>
          <p:nvPr/>
        </p:nvSpPr>
        <p:spPr>
          <a:xfrm>
            <a:off x="35496" y="5435932"/>
            <a:ext cx="2088232" cy="369332"/>
          </a:xfrm>
          <a:prstGeom prst="rect">
            <a:avLst/>
          </a:prstGeom>
          <a:noFill/>
        </p:spPr>
        <p:txBody>
          <a:bodyPr wrap="square" rtlCol="0">
            <a:spAutoFit/>
          </a:bodyPr>
          <a:lstStyle/>
          <a:p>
            <a:pPr algn="ctr"/>
            <a:r>
              <a:rPr lang="zh-CN" altLang="en-US" dirty="0" smtClean="0"/>
              <a:t>内存数据网格</a:t>
            </a:r>
            <a:endParaRPr lang="zh-CN" altLang="en-US" dirty="0"/>
          </a:p>
        </p:txBody>
      </p:sp>
      <p:sp>
        <p:nvSpPr>
          <p:cNvPr id="29" name="TextBox 28"/>
          <p:cNvSpPr txBox="1"/>
          <p:nvPr/>
        </p:nvSpPr>
        <p:spPr>
          <a:xfrm>
            <a:off x="395536" y="2852936"/>
            <a:ext cx="1152128" cy="923330"/>
          </a:xfrm>
          <a:prstGeom prst="rect">
            <a:avLst/>
          </a:prstGeom>
          <a:noFill/>
        </p:spPr>
        <p:txBody>
          <a:bodyPr wrap="square" rtlCol="0">
            <a:spAutoFit/>
          </a:bodyPr>
          <a:lstStyle/>
          <a:p>
            <a:pPr algn="ctr"/>
            <a:r>
              <a:rPr lang="en-US" altLang="zh-CN" sz="5400" b="1" dirty="0" err="1" smtClean="0">
                <a:solidFill>
                  <a:srgbClr val="FF0000"/>
                </a:solidFill>
              </a:rPr>
              <a:t>vs</a:t>
            </a:r>
            <a:endParaRPr lang="zh-CN" altLang="en-US" sz="5400" b="1" dirty="0">
              <a:solidFill>
                <a:srgbClr val="FF0000"/>
              </a:solidFill>
            </a:endParaRPr>
          </a:p>
        </p:txBody>
      </p:sp>
      <p:cxnSp>
        <p:nvCxnSpPr>
          <p:cNvPr id="30" name="直接连接符 29"/>
          <p:cNvCxnSpPr/>
          <p:nvPr/>
        </p:nvCxnSpPr>
        <p:spPr>
          <a:xfrm>
            <a:off x="2195736" y="2924944"/>
            <a:ext cx="6948264"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34"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 from="(-#ppt_w/2)" to="(#ppt_x)" calcmode="lin" valueType="num">
                                      <p:cBhvr>
                                        <p:cTn id="20" dur="300" fill="hold">
                                          <p:stCondLst>
                                            <p:cond delay="0"/>
                                          </p:stCondLst>
                                        </p:cTn>
                                        <p:tgtEl>
                                          <p:spTgt spid="21"/>
                                        </p:tgtEl>
                                        <p:attrNameLst>
                                          <p:attrName>ppt_x</p:attrName>
                                        </p:attrNameLst>
                                      </p:cBhvr>
                                    </p:anim>
                                    <p:anim from="0" to="-1.0" calcmode="lin" valueType="num">
                                      <p:cBhvr>
                                        <p:cTn id="21" dur="100" decel="50000" autoRev="1" fill="hold">
                                          <p:stCondLst>
                                            <p:cond delay="300"/>
                                          </p:stCondLst>
                                        </p:cTn>
                                        <p:tgtEl>
                                          <p:spTgt spid="21"/>
                                        </p:tgtEl>
                                        <p:attrNameLst>
                                          <p:attrName>xshear</p:attrName>
                                        </p:attrNameLst>
                                      </p:cBhvr>
                                    </p:anim>
                                    <p:animScale>
                                      <p:cBhvr>
                                        <p:cTn id="22" dur="100" decel="100000" autoRev="1" fill="hold">
                                          <p:stCondLst>
                                            <p:cond delay="300"/>
                                          </p:stCondLst>
                                        </p:cTn>
                                        <p:tgtEl>
                                          <p:spTgt spid="21"/>
                                        </p:tgtEl>
                                      </p:cBhvr>
                                      <p:from x="100000" y="100000"/>
                                      <p:to x="80000" y="100000"/>
                                    </p:animScale>
                                    <p:anim by="(#ppt_h/3+#ppt_w*0.1)" calcmode="lin" valueType="num">
                                      <p:cBhvr additive="sum">
                                        <p:cTn id="23" dur="100" decel="100000" autoRev="1" fill="hold">
                                          <p:stCondLst>
                                            <p:cond delay="300"/>
                                          </p:stCondLst>
                                        </p:cTn>
                                        <p:tgtEl>
                                          <p:spTgt spid="21"/>
                                        </p:tgtEl>
                                        <p:attrNameLst>
                                          <p:attrName>ppt_x</p:attrName>
                                        </p:attrNameLst>
                                      </p:cBhvr>
                                    </p:anim>
                                  </p:childTnLst>
                                </p:cTn>
                              </p:par>
                            </p:childTnLst>
                          </p:cTn>
                        </p:par>
                        <p:par>
                          <p:cTn id="24" fill="hold">
                            <p:stCondLst>
                              <p:cond delay="500"/>
                            </p:stCondLst>
                            <p:childTnLst>
                              <p:par>
                                <p:cTn id="25" presetID="17" presetClass="entr" presetSubtype="1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strVal val="#ppt_h"/>
                                          </p:val>
                                        </p:tav>
                                        <p:tav tm="100000">
                                          <p:val>
                                            <p:strVal val="#ppt_h"/>
                                          </p:val>
                                        </p:tav>
                                      </p:tavLst>
                                    </p:anim>
                                  </p:childTnLst>
                                </p:cTn>
                              </p:par>
                            </p:childTnLst>
                          </p:cTn>
                        </p:par>
                        <p:par>
                          <p:cTn id="29" fill="hold">
                            <p:stCondLst>
                              <p:cond delay="1000"/>
                            </p:stCondLst>
                            <p:childTnLst>
                              <p:par>
                                <p:cTn id="30" presetID="35" presetClass="emph" presetSubtype="0" fill="hold" grpId="1" nodeType="afterEffect">
                                  <p:stCondLst>
                                    <p:cond delay="0"/>
                                  </p:stCondLst>
                                  <p:childTnLst>
                                    <p:anim calcmode="discrete" valueType="str">
                                      <p:cBhvr>
                                        <p:cTn id="31"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17"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3122</TotalTime>
  <Words>2849</Words>
  <Application>Microsoft Office PowerPoint</Application>
  <PresentationFormat>全屏显示(4:3)</PresentationFormat>
  <Paragraphs>429</Paragraphs>
  <Slides>35</Slides>
  <Notes>35</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面向内存数据网格的资源管理关键技术优化</vt:lpstr>
      <vt:lpstr>大纲</vt:lpstr>
      <vt:lpstr>选题背景与意义</vt:lpstr>
      <vt:lpstr>选题背景与意义</vt:lpstr>
      <vt:lpstr>选题背景与意义</vt:lpstr>
      <vt:lpstr>选题背景与意义</vt:lpstr>
      <vt:lpstr>选题背景与意义</vt:lpstr>
      <vt:lpstr>选题背景与意义</vt:lpstr>
      <vt:lpstr>选题背景与意义</vt:lpstr>
      <vt:lpstr>选题背景与意义</vt:lpstr>
      <vt:lpstr>选题背景与意义</vt:lpstr>
      <vt:lpstr>大纲</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本学科领域发展现状</vt:lpstr>
      <vt:lpstr>大纲</vt:lpstr>
      <vt:lpstr>主要研究内容和预期目标</vt:lpstr>
      <vt:lpstr>大纲</vt:lpstr>
      <vt:lpstr>拟采用的研究方法和技术路线</vt:lpstr>
      <vt:lpstr>拟采用的研究方法和技术路线</vt:lpstr>
      <vt:lpstr>大纲</vt:lpstr>
      <vt:lpstr>研究计划和工作安排</vt:lpstr>
      <vt:lpstr>请老师批评指正！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面向内存数据网格的分布式事务保障机制及其实现</dc:title>
  <cp:lastModifiedBy>IMDG_3_1</cp:lastModifiedBy>
  <cp:revision>798</cp:revision>
  <dcterms:modified xsi:type="dcterms:W3CDTF">2014-06-23T02:30:59Z</dcterms:modified>
</cp:coreProperties>
</file>