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2" r:id="rId6"/>
    <p:sldId id="281" r:id="rId7"/>
    <p:sldId id="259" r:id="rId8"/>
    <p:sldId id="260" r:id="rId9"/>
    <p:sldId id="261" r:id="rId10"/>
    <p:sldId id="262" r:id="rId11"/>
    <p:sldId id="263" r:id="rId12"/>
    <p:sldId id="287" r:id="rId13"/>
    <p:sldId id="288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6" r:id="rId22"/>
    <p:sldId id="277" r:id="rId23"/>
    <p:sldId id="278" r:id="rId24"/>
    <p:sldId id="272" r:id="rId25"/>
    <p:sldId id="285" r:id="rId26"/>
    <p:sldId id="273" r:id="rId27"/>
    <p:sldId id="286" r:id="rId28"/>
    <p:sldId id="274" r:id="rId29"/>
    <p:sldId id="275" r:id="rId30"/>
    <p:sldId id="279" r:id="rId31"/>
    <p:sldId id="280" r:id="rId32"/>
    <p:sldId id="283" r:id="rId33"/>
    <p:sldId id="28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dis_coll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conflic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correc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顶点的度分布图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dis_collect!$D$1:$D$189</c:f>
              <c:numCache>
                <c:formatCode>General</c:formatCode>
                <c:ptCount val="1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</c:numCache>
            </c:numRef>
          </c:cat>
          <c:val>
            <c:numRef>
              <c:f>dis_collect!$E$1:$E$189</c:f>
              <c:numCache>
                <c:formatCode>General</c:formatCode>
                <c:ptCount val="189"/>
                <c:pt idx="0">
                  <c:v>25</c:v>
                </c:pt>
                <c:pt idx="1">
                  <c:v>591055</c:v>
                </c:pt>
                <c:pt idx="2">
                  <c:v>611830</c:v>
                </c:pt>
                <c:pt idx="3">
                  <c:v>303288</c:v>
                </c:pt>
                <c:pt idx="4">
                  <c:v>303617</c:v>
                </c:pt>
                <c:pt idx="5">
                  <c:v>192517</c:v>
                </c:pt>
                <c:pt idx="6">
                  <c:v>187592</c:v>
                </c:pt>
                <c:pt idx="7">
                  <c:v>139723</c:v>
                </c:pt>
                <c:pt idx="8">
                  <c:v>136024</c:v>
                </c:pt>
                <c:pt idx="9">
                  <c:v>108638</c:v>
                </c:pt>
                <c:pt idx="10">
                  <c:v>107035</c:v>
                </c:pt>
                <c:pt idx="11">
                  <c:v>89054</c:v>
                </c:pt>
                <c:pt idx="12">
                  <c:v>86965</c:v>
                </c:pt>
                <c:pt idx="13">
                  <c:v>75752</c:v>
                </c:pt>
                <c:pt idx="14">
                  <c:v>73564</c:v>
                </c:pt>
                <c:pt idx="15">
                  <c:v>64849</c:v>
                </c:pt>
                <c:pt idx="16">
                  <c:v>63319</c:v>
                </c:pt>
                <c:pt idx="17">
                  <c:v>56477</c:v>
                </c:pt>
                <c:pt idx="18">
                  <c:v>55321</c:v>
                </c:pt>
                <c:pt idx="19">
                  <c:v>50052</c:v>
                </c:pt>
                <c:pt idx="20">
                  <c:v>49232</c:v>
                </c:pt>
                <c:pt idx="21">
                  <c:v>45109</c:v>
                </c:pt>
                <c:pt idx="22">
                  <c:v>43923</c:v>
                </c:pt>
                <c:pt idx="23">
                  <c:v>40666</c:v>
                </c:pt>
                <c:pt idx="24">
                  <c:v>39848</c:v>
                </c:pt>
                <c:pt idx="25">
                  <c:v>36889</c:v>
                </c:pt>
                <c:pt idx="26">
                  <c:v>36364</c:v>
                </c:pt>
                <c:pt idx="27">
                  <c:v>33970</c:v>
                </c:pt>
                <c:pt idx="28">
                  <c:v>33165</c:v>
                </c:pt>
                <c:pt idx="29">
                  <c:v>30957</c:v>
                </c:pt>
                <c:pt idx="30">
                  <c:v>30372</c:v>
                </c:pt>
                <c:pt idx="31">
                  <c:v>28670</c:v>
                </c:pt>
                <c:pt idx="32">
                  <c:v>28109</c:v>
                </c:pt>
                <c:pt idx="33">
                  <c:v>26532</c:v>
                </c:pt>
                <c:pt idx="34">
                  <c:v>26189</c:v>
                </c:pt>
                <c:pt idx="35">
                  <c:v>24542</c:v>
                </c:pt>
                <c:pt idx="36">
                  <c:v>24003</c:v>
                </c:pt>
                <c:pt idx="37">
                  <c:v>23053</c:v>
                </c:pt>
                <c:pt idx="38">
                  <c:v>22544</c:v>
                </c:pt>
                <c:pt idx="39">
                  <c:v>21546</c:v>
                </c:pt>
                <c:pt idx="40">
                  <c:v>21096</c:v>
                </c:pt>
                <c:pt idx="41">
                  <c:v>19987</c:v>
                </c:pt>
                <c:pt idx="42">
                  <c:v>19591</c:v>
                </c:pt>
                <c:pt idx="43">
                  <c:v>18734</c:v>
                </c:pt>
                <c:pt idx="44">
                  <c:v>18371</c:v>
                </c:pt>
                <c:pt idx="45">
                  <c:v>17381</c:v>
                </c:pt>
                <c:pt idx="46">
                  <c:v>17370</c:v>
                </c:pt>
                <c:pt idx="47">
                  <c:v>16473</c:v>
                </c:pt>
                <c:pt idx="48">
                  <c:v>15934</c:v>
                </c:pt>
                <c:pt idx="49">
                  <c:v>15583</c:v>
                </c:pt>
                <c:pt idx="50">
                  <c:v>15096</c:v>
                </c:pt>
                <c:pt idx="51">
                  <c:v>14627</c:v>
                </c:pt>
                <c:pt idx="52">
                  <c:v>14492</c:v>
                </c:pt>
                <c:pt idx="53">
                  <c:v>13480</c:v>
                </c:pt>
                <c:pt idx="54">
                  <c:v>13569</c:v>
                </c:pt>
                <c:pt idx="55">
                  <c:v>12978</c:v>
                </c:pt>
                <c:pt idx="56">
                  <c:v>12787</c:v>
                </c:pt>
                <c:pt idx="57">
                  <c:v>12168</c:v>
                </c:pt>
                <c:pt idx="58">
                  <c:v>11944</c:v>
                </c:pt>
                <c:pt idx="59">
                  <c:v>11687</c:v>
                </c:pt>
                <c:pt idx="60">
                  <c:v>11260</c:v>
                </c:pt>
                <c:pt idx="61">
                  <c:v>11109</c:v>
                </c:pt>
                <c:pt idx="62">
                  <c:v>10786</c:v>
                </c:pt>
                <c:pt idx="63">
                  <c:v>10587</c:v>
                </c:pt>
                <c:pt idx="64">
                  <c:v>10039</c:v>
                </c:pt>
                <c:pt idx="65">
                  <c:v>9982</c:v>
                </c:pt>
                <c:pt idx="66">
                  <c:v>9765</c:v>
                </c:pt>
                <c:pt idx="67">
                  <c:v>9229</c:v>
                </c:pt>
                <c:pt idx="68">
                  <c:v>9518</c:v>
                </c:pt>
                <c:pt idx="69">
                  <c:v>8945</c:v>
                </c:pt>
                <c:pt idx="70">
                  <c:v>8770</c:v>
                </c:pt>
                <c:pt idx="71">
                  <c:v>8470</c:v>
                </c:pt>
                <c:pt idx="72">
                  <c:v>8160</c:v>
                </c:pt>
                <c:pt idx="73">
                  <c:v>7976</c:v>
                </c:pt>
                <c:pt idx="74">
                  <c:v>7916</c:v>
                </c:pt>
                <c:pt idx="75">
                  <c:v>7754</c:v>
                </c:pt>
                <c:pt idx="76">
                  <c:v>7602</c:v>
                </c:pt>
                <c:pt idx="77">
                  <c:v>7360</c:v>
                </c:pt>
                <c:pt idx="78">
                  <c:v>7259</c:v>
                </c:pt>
                <c:pt idx="79">
                  <c:v>6834</c:v>
                </c:pt>
                <c:pt idx="80">
                  <c:v>6758</c:v>
                </c:pt>
                <c:pt idx="81">
                  <c:v>6664</c:v>
                </c:pt>
                <c:pt idx="82">
                  <c:v>6555</c:v>
                </c:pt>
                <c:pt idx="83">
                  <c:v>6399</c:v>
                </c:pt>
                <c:pt idx="84">
                  <c:v>6230</c:v>
                </c:pt>
                <c:pt idx="85">
                  <c:v>5983</c:v>
                </c:pt>
                <c:pt idx="86">
                  <c:v>5921</c:v>
                </c:pt>
                <c:pt idx="87">
                  <c:v>5765</c:v>
                </c:pt>
                <c:pt idx="88">
                  <c:v>5654</c:v>
                </c:pt>
                <c:pt idx="89">
                  <c:v>5669</c:v>
                </c:pt>
                <c:pt idx="90">
                  <c:v>5501</c:v>
                </c:pt>
                <c:pt idx="91">
                  <c:v>5380</c:v>
                </c:pt>
                <c:pt idx="92">
                  <c:v>5283</c:v>
                </c:pt>
                <c:pt idx="93">
                  <c:v>5062</c:v>
                </c:pt>
                <c:pt idx="94">
                  <c:v>5092</c:v>
                </c:pt>
                <c:pt idx="95">
                  <c:v>4941</c:v>
                </c:pt>
                <c:pt idx="96">
                  <c:v>4744</c:v>
                </c:pt>
                <c:pt idx="97">
                  <c:v>4624</c:v>
                </c:pt>
                <c:pt idx="98">
                  <c:v>4695</c:v>
                </c:pt>
                <c:pt idx="99">
                  <c:v>4403</c:v>
                </c:pt>
                <c:pt idx="100">
                  <c:v>4442</c:v>
                </c:pt>
                <c:pt idx="101">
                  <c:v>4312</c:v>
                </c:pt>
                <c:pt idx="102">
                  <c:v>4225</c:v>
                </c:pt>
                <c:pt idx="103">
                  <c:v>4194</c:v>
                </c:pt>
                <c:pt idx="104">
                  <c:v>4041</c:v>
                </c:pt>
                <c:pt idx="105">
                  <c:v>4059</c:v>
                </c:pt>
                <c:pt idx="106">
                  <c:v>3976</c:v>
                </c:pt>
                <c:pt idx="107">
                  <c:v>3786</c:v>
                </c:pt>
                <c:pt idx="108">
                  <c:v>3789</c:v>
                </c:pt>
                <c:pt idx="109">
                  <c:v>3678</c:v>
                </c:pt>
                <c:pt idx="110">
                  <c:v>3712</c:v>
                </c:pt>
                <c:pt idx="111">
                  <c:v>3477</c:v>
                </c:pt>
                <c:pt idx="112">
                  <c:v>3479</c:v>
                </c:pt>
                <c:pt idx="113">
                  <c:v>3427</c:v>
                </c:pt>
                <c:pt idx="114">
                  <c:v>3317</c:v>
                </c:pt>
                <c:pt idx="115">
                  <c:v>3255</c:v>
                </c:pt>
                <c:pt idx="116">
                  <c:v>3143</c:v>
                </c:pt>
                <c:pt idx="117">
                  <c:v>3165</c:v>
                </c:pt>
                <c:pt idx="118">
                  <c:v>3113</c:v>
                </c:pt>
                <c:pt idx="119">
                  <c:v>2969</c:v>
                </c:pt>
                <c:pt idx="120">
                  <c:v>3068</c:v>
                </c:pt>
                <c:pt idx="121">
                  <c:v>2899</c:v>
                </c:pt>
                <c:pt idx="122">
                  <c:v>2852</c:v>
                </c:pt>
                <c:pt idx="123">
                  <c:v>2865</c:v>
                </c:pt>
                <c:pt idx="124">
                  <c:v>2786</c:v>
                </c:pt>
                <c:pt idx="125">
                  <c:v>2665</c:v>
                </c:pt>
                <c:pt idx="126">
                  <c:v>2692</c:v>
                </c:pt>
                <c:pt idx="127">
                  <c:v>2582</c:v>
                </c:pt>
                <c:pt idx="128">
                  <c:v>2593</c:v>
                </c:pt>
                <c:pt idx="129">
                  <c:v>2516</c:v>
                </c:pt>
                <c:pt idx="130">
                  <c:v>2464</c:v>
                </c:pt>
                <c:pt idx="131">
                  <c:v>2443</c:v>
                </c:pt>
                <c:pt idx="132">
                  <c:v>2467</c:v>
                </c:pt>
                <c:pt idx="133">
                  <c:v>2453</c:v>
                </c:pt>
                <c:pt idx="134">
                  <c:v>2313</c:v>
                </c:pt>
                <c:pt idx="135">
                  <c:v>2270</c:v>
                </c:pt>
                <c:pt idx="136">
                  <c:v>2200</c:v>
                </c:pt>
                <c:pt idx="137">
                  <c:v>2212</c:v>
                </c:pt>
                <c:pt idx="138">
                  <c:v>2181</c:v>
                </c:pt>
                <c:pt idx="139">
                  <c:v>2171</c:v>
                </c:pt>
                <c:pt idx="140">
                  <c:v>2105</c:v>
                </c:pt>
                <c:pt idx="141">
                  <c:v>2003</c:v>
                </c:pt>
                <c:pt idx="142">
                  <c:v>2177</c:v>
                </c:pt>
                <c:pt idx="143">
                  <c:v>1988</c:v>
                </c:pt>
                <c:pt idx="144">
                  <c:v>1952</c:v>
                </c:pt>
                <c:pt idx="145">
                  <c:v>1945</c:v>
                </c:pt>
                <c:pt idx="146">
                  <c:v>1919</c:v>
                </c:pt>
                <c:pt idx="147">
                  <c:v>1914</c:v>
                </c:pt>
                <c:pt idx="148">
                  <c:v>1867</c:v>
                </c:pt>
                <c:pt idx="149">
                  <c:v>1882</c:v>
                </c:pt>
                <c:pt idx="150">
                  <c:v>1827</c:v>
                </c:pt>
                <c:pt idx="151">
                  <c:v>1763</c:v>
                </c:pt>
                <c:pt idx="152">
                  <c:v>1697</c:v>
                </c:pt>
                <c:pt idx="153">
                  <c:v>1679</c:v>
                </c:pt>
                <c:pt idx="154">
                  <c:v>1661</c:v>
                </c:pt>
                <c:pt idx="155">
                  <c:v>1632</c:v>
                </c:pt>
                <c:pt idx="156">
                  <c:v>1612</c:v>
                </c:pt>
                <c:pt idx="157">
                  <c:v>1602</c:v>
                </c:pt>
                <c:pt idx="158">
                  <c:v>1551</c:v>
                </c:pt>
                <c:pt idx="159">
                  <c:v>1560</c:v>
                </c:pt>
                <c:pt idx="160">
                  <c:v>1441</c:v>
                </c:pt>
                <c:pt idx="161">
                  <c:v>1468</c:v>
                </c:pt>
                <c:pt idx="162">
                  <c:v>1470</c:v>
                </c:pt>
                <c:pt idx="163">
                  <c:v>1381</c:v>
                </c:pt>
                <c:pt idx="164">
                  <c:v>1357</c:v>
                </c:pt>
                <c:pt idx="165">
                  <c:v>1398</c:v>
                </c:pt>
                <c:pt idx="166">
                  <c:v>1387</c:v>
                </c:pt>
                <c:pt idx="167">
                  <c:v>1385</c:v>
                </c:pt>
                <c:pt idx="168">
                  <c:v>1325</c:v>
                </c:pt>
                <c:pt idx="169">
                  <c:v>1357</c:v>
                </c:pt>
                <c:pt idx="170">
                  <c:v>1330</c:v>
                </c:pt>
                <c:pt idx="171">
                  <c:v>1264</c:v>
                </c:pt>
                <c:pt idx="172">
                  <c:v>1266</c:v>
                </c:pt>
                <c:pt idx="173">
                  <c:v>1246</c:v>
                </c:pt>
                <c:pt idx="174">
                  <c:v>1264</c:v>
                </c:pt>
                <c:pt idx="175">
                  <c:v>1196</c:v>
                </c:pt>
                <c:pt idx="176">
                  <c:v>1215</c:v>
                </c:pt>
                <c:pt idx="177">
                  <c:v>1170</c:v>
                </c:pt>
                <c:pt idx="178">
                  <c:v>1142</c:v>
                </c:pt>
                <c:pt idx="179">
                  <c:v>1212</c:v>
                </c:pt>
                <c:pt idx="180">
                  <c:v>1113</c:v>
                </c:pt>
                <c:pt idx="181">
                  <c:v>1120</c:v>
                </c:pt>
                <c:pt idx="182">
                  <c:v>1102</c:v>
                </c:pt>
                <c:pt idx="183">
                  <c:v>1162</c:v>
                </c:pt>
                <c:pt idx="184">
                  <c:v>1056</c:v>
                </c:pt>
                <c:pt idx="185">
                  <c:v>1048</c:v>
                </c:pt>
                <c:pt idx="186">
                  <c:v>1057</c:v>
                </c:pt>
                <c:pt idx="187">
                  <c:v>960</c:v>
                </c:pt>
                <c:pt idx="188">
                  <c:v>1029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87-4103-AFB8-1FD6B6E60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174720"/>
        <c:axId val="423175808"/>
      </c:barChart>
      <c:catAx>
        <c:axId val="42317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顶点的度</a:t>
                </a:r>
              </a:p>
            </c:rich>
          </c:tx>
          <c:layout>
            <c:manualLayout>
              <c:xMode val="edge"/>
              <c:yMode val="edge"/>
              <c:x val="0.42945713035870514"/>
              <c:y val="0.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175808"/>
        <c:crosses val="autoZero"/>
        <c:auto val="1"/>
        <c:lblAlgn val="ctr"/>
        <c:lblOffset val="100"/>
        <c:noMultiLvlLbl val="0"/>
      </c:catAx>
      <c:valAx>
        <c:axId val="42317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1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909424"/>
        <c:axId val="693906160"/>
      </c:barChart>
      <c:catAx>
        <c:axId val="693909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906160"/>
        <c:crosses val="autoZero"/>
        <c:auto val="1"/>
        <c:lblAlgn val="ctr"/>
        <c:lblOffset val="100"/>
        <c:noMultiLvlLbl val="0"/>
      </c:catAx>
      <c:valAx>
        <c:axId val="6939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90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 xmlns:c16r2="http://schemas.microsoft.com/office/drawing/2015/06/chart"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908880"/>
        <c:axId val="693906704"/>
      </c:barChart>
      <c:catAx>
        <c:axId val="693908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906704"/>
        <c:crosses val="autoZero"/>
        <c:auto val="1"/>
        <c:lblAlgn val="ctr"/>
        <c:lblOffset val="100"/>
        <c:noMultiLvlLbl val="0"/>
      </c:catAx>
      <c:valAx>
        <c:axId val="69390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9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6r2="http://schemas.microsoft.com/office/drawing/2015/06/chart"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909968"/>
        <c:axId val="693910512"/>
      </c:barChart>
      <c:catAx>
        <c:axId val="693909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910512"/>
        <c:crosses val="autoZero"/>
        <c:auto val="1"/>
        <c:lblAlgn val="ctr"/>
        <c:lblOffset val="100"/>
        <c:noMultiLvlLbl val="0"/>
      </c:catAx>
      <c:valAx>
        <c:axId val="69391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90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905072"/>
        <c:axId val="530588544"/>
      </c:barChart>
      <c:catAx>
        <c:axId val="69390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588544"/>
        <c:crosses val="autoZero"/>
        <c:auto val="1"/>
        <c:lblAlgn val="ctr"/>
        <c:lblOffset val="100"/>
        <c:noMultiLvlLbl val="0"/>
      </c:catAx>
      <c:valAx>
        <c:axId val="53058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390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587456"/>
        <c:axId val="530589088"/>
      </c:barChart>
      <c:catAx>
        <c:axId val="53058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589088"/>
        <c:crosses val="autoZero"/>
        <c:auto val="1"/>
        <c:lblAlgn val="ctr"/>
        <c:lblOffset val="100"/>
        <c:noMultiLvlLbl val="0"/>
      </c:catAx>
      <c:valAx>
        <c:axId val="53058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58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 xmlns:c16r2="http://schemas.microsoft.com/office/drawing/2015/06/chart"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586912"/>
        <c:axId val="530583648"/>
      </c:barChart>
      <c:catAx>
        <c:axId val="53058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583648"/>
        <c:crosses val="autoZero"/>
        <c:auto val="1"/>
        <c:lblAlgn val="ctr"/>
        <c:lblOffset val="100"/>
        <c:noMultiLvlLbl val="0"/>
      </c:catAx>
      <c:valAx>
        <c:axId val="53058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58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6r2="http://schemas.microsoft.com/office/drawing/2015/06/chart"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 xmlns:c16r2="http://schemas.microsoft.com/office/drawing/2015/06/chart"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584192"/>
        <c:axId val="530585280"/>
      </c:barChart>
      <c:catAx>
        <c:axId val="530584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585280"/>
        <c:crosses val="autoZero"/>
        <c:auto val="1"/>
        <c:lblAlgn val="ctr"/>
        <c:lblOffset val="100"/>
        <c:noMultiLvlLbl val="0"/>
      </c:catAx>
      <c:valAx>
        <c:axId val="53058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58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  <c:pt idx="20">
                  <c:v>3.1783646488222008E-3</c:v>
                </c:pt>
                <c:pt idx="21">
                  <c:v>2.8327792049491923E-3</c:v>
                </c:pt>
                <c:pt idx="22">
                  <c:v>2.5561406107158726E-3</c:v>
                </c:pt>
                <c:pt idx="23">
                  <c:v>2.534860718851771E-3</c:v>
                </c:pt>
                <c:pt idx="24">
                  <c:v>2.1884240793041986E-3</c:v>
                </c:pt>
                <c:pt idx="25">
                  <c:v>1.8096420041231918E-3</c:v>
                </c:pt>
                <c:pt idx="26">
                  <c:v>1.5525809104048457E-3</c:v>
                </c:pt>
                <c:pt idx="27">
                  <c:v>1.7049449361518124E-3</c:v>
                </c:pt>
                <c:pt idx="28">
                  <c:v>1.3619130793024962E-3</c:v>
                </c:pt>
                <c:pt idx="29">
                  <c:v>1.0427147013409737E-3</c:v>
                </c:pt>
                <c:pt idx="30">
                  <c:v>7.5501056333832138E-4</c:v>
                </c:pt>
                <c:pt idx="31">
                  <c:v>5.3114610092797347E-4</c:v>
                </c:pt>
                <c:pt idx="32">
                  <c:v>3.4813903089670058E-4</c:v>
                </c:pt>
                <c:pt idx="33">
                  <c:v>2.2045967971209157E-4</c:v>
                </c:pt>
                <c:pt idx="34">
                  <c:v>1.7023913491281202E-4</c:v>
                </c:pt>
                <c:pt idx="35">
                  <c:v>1.3874489495394179E-4</c:v>
                </c:pt>
                <c:pt idx="36">
                  <c:v>1.2682815551004497E-4</c:v>
                </c:pt>
                <c:pt idx="37">
                  <c:v>1.4129848197763398E-4</c:v>
                </c:pt>
                <c:pt idx="38">
                  <c:v>1.3278652523199337E-4</c:v>
                </c:pt>
                <c:pt idx="39">
                  <c:v>1.6257837384173548E-4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064656"/>
        <c:axId val="681063024"/>
      </c:barChart>
      <c:catAx>
        <c:axId val="681064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063024"/>
        <c:crosses val="autoZero"/>
        <c:auto val="1"/>
        <c:lblAlgn val="ctr"/>
        <c:lblOffset val="100"/>
        <c:noMultiLvlLbl val="0"/>
      </c:catAx>
      <c:valAx>
        <c:axId val="68106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06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trellis">
              <a:fgClr>
                <a:schemeClr val="tx2"/>
              </a:fgClr>
              <a:bgClr>
                <a:schemeClr val="bg1"/>
              </a:bgClr>
            </a:pattFill>
            <a:ln>
              <a:solidFill>
                <a:schemeClr val="tx1">
                  <a:alpha val="91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dd</c:v>
                </c:pt>
                <c:pt idx="1">
                  <c:v>tc</c:v>
                </c:pt>
                <c:pt idx="2">
                  <c:v>sssp</c:v>
                </c:pt>
                <c:pt idx="3">
                  <c:v>pr</c:v>
                </c:pt>
              </c:strCache>
            </c:strRef>
          </c:cat>
          <c:val>
            <c:numRef>
              <c:f>Sheet1!$B$13:$E$13</c:f>
              <c:numCache>
                <c:formatCode>General</c:formatCode>
                <c:ptCount val="4"/>
                <c:pt idx="0">
                  <c:v>7.1000000000000004E-3</c:v>
                </c:pt>
                <c:pt idx="1">
                  <c:v>4.0000000000000002E-4</c:v>
                </c:pt>
                <c:pt idx="2">
                  <c:v>5.0000000000000001E-4</c:v>
                </c:pt>
                <c:pt idx="3">
                  <c:v>2.8799999999999999E-2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13-4C86-8E18-39F2CC605E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1061392"/>
        <c:axId val="681061936"/>
      </c:barChart>
      <c:catAx>
        <c:axId val="68106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061936"/>
        <c:crosses val="autoZero"/>
        <c:auto val="1"/>
        <c:lblAlgn val="ctr"/>
        <c:lblOffset val="100"/>
        <c:noMultiLvlLbl val="0"/>
      </c:catAx>
      <c:valAx>
        <c:axId val="681061936"/>
        <c:scaling>
          <c:orientation val="minMax"/>
          <c:max val="3.0000000000000006E-2"/>
        </c:scaling>
        <c:delete val="0"/>
        <c:axPos val="l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06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DD!$A$2</c:f>
              <c:strCache>
                <c:ptCount val="1"/>
                <c:pt idx="0">
                  <c:v>DD</c:v>
                </c:pt>
              </c:strCache>
            </c:strRef>
          </c:tx>
          <c:spPr>
            <a:pattFill prst="trellis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DD!$B$2:$G$2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 formatCode="0.00%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8C-495A-85CA-F960A75D7549}"/>
            </c:ext>
          </c:extLst>
        </c:ser>
        <c:ser>
          <c:idx val="1"/>
          <c:order val="1"/>
          <c:tx>
            <c:strRef>
              <c:f>DD!$A$3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DD!$B$3:$G$3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8C-495A-85CA-F960A75D7549}"/>
            </c:ext>
          </c:extLst>
        </c:ser>
        <c:ser>
          <c:idx val="2"/>
          <c:order val="2"/>
          <c:tx>
            <c:strRef>
              <c:f>DD!$A$4</c:f>
              <c:strCache>
                <c:ptCount val="1"/>
                <c:pt idx="0">
                  <c:v>SSSP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DD!$B$1:$G$1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cat>
          <c:val>
            <c:numRef>
              <c:f>DD!$B$4:$G$4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48C-495A-85CA-F960A75D7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060304"/>
        <c:axId val="681063568"/>
      </c:barChart>
      <c:catAx>
        <c:axId val="68106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063568"/>
        <c:crosses val="autoZero"/>
        <c:auto val="1"/>
        <c:lblAlgn val="ctr"/>
        <c:lblOffset val="100"/>
        <c:noMultiLvlLbl val="0"/>
      </c:catAx>
      <c:valAx>
        <c:axId val="681063568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06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176352"/>
        <c:axId val="42317689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423176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176896"/>
        <c:crosses val="autoZero"/>
        <c:auto val="1"/>
        <c:lblAlgn val="ctr"/>
        <c:lblOffset val="100"/>
        <c:noMultiLvlLbl val="0"/>
      </c:catAx>
      <c:valAx>
        <c:axId val="4231768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17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114960"/>
        <c:axId val="37411441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374114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114416"/>
        <c:crosses val="autoZero"/>
        <c:auto val="1"/>
        <c:lblAlgn val="ctr"/>
        <c:lblOffset val="100"/>
        <c:noMultiLvlLbl val="0"/>
      </c:catAx>
      <c:valAx>
        <c:axId val="374114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1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116048"/>
        <c:axId val="37411659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37411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116592"/>
        <c:crosses val="autoZero"/>
        <c:auto val="1"/>
        <c:lblAlgn val="ctr"/>
        <c:lblOffset val="100"/>
        <c:noMultiLvlLbl val="0"/>
      </c:catAx>
      <c:valAx>
        <c:axId val="374116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11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803312"/>
        <c:axId val="43180603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43180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1806032"/>
        <c:crosses val="autoZero"/>
        <c:auto val="1"/>
        <c:lblAlgn val="ctr"/>
        <c:lblOffset val="100"/>
        <c:noMultiLvlLbl val="0"/>
      </c:catAx>
      <c:valAx>
        <c:axId val="431806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180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804400"/>
        <c:axId val="45231980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43180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319808"/>
        <c:crosses val="autoZero"/>
        <c:auto val="1"/>
        <c:lblAlgn val="ctr"/>
        <c:lblOffset val="100"/>
        <c:noMultiLvlLbl val="0"/>
      </c:catAx>
      <c:valAx>
        <c:axId val="452319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180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320896"/>
        <c:axId val="45231763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452320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ms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317632"/>
        <c:crosses val="autoZero"/>
        <c:auto val="1"/>
        <c:lblAlgn val="ctr"/>
        <c:lblOffset val="100"/>
        <c:noMultiLvlLbl val="0"/>
      </c:catAx>
      <c:valAx>
        <c:axId val="452317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32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690704"/>
        <c:axId val="45168852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45169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ms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688528"/>
        <c:crosses val="autoZero"/>
        <c:auto val="1"/>
        <c:lblAlgn val="ctr"/>
        <c:lblOffset val="100"/>
        <c:noMultiLvlLbl val="0"/>
      </c:catAx>
      <c:valAx>
        <c:axId val="451688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69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690160"/>
        <c:axId val="45169179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45169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响应时间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(ms)</a:t>
                </a:r>
                <a:endParaRPr lang="zh-CN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691792"/>
        <c:crosses val="autoZero"/>
        <c:auto val="1"/>
        <c:lblAlgn val="ctr"/>
        <c:lblOffset val="100"/>
        <c:noMultiLvlLbl val="0"/>
      </c:catAx>
      <c:valAx>
        <c:axId val="451691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b="1">
                    <a:solidFill>
                      <a:schemeClr val="tx1"/>
                    </a:solidFill>
                  </a:rPr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69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上弧形箭头 1"/>
          <p:cNvSpPr/>
          <p:nvPr/>
        </p:nvSpPr>
        <p:spPr>
          <a:xfrm rot="8874284">
            <a:off x="5976546" y="2881849"/>
            <a:ext cx="2918636" cy="738193"/>
          </a:xfrm>
          <a:prstGeom prst="curvedDownArrow">
            <a:avLst>
              <a:gd name="adj1" fmla="val 6075"/>
              <a:gd name="adj2" fmla="val 2391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3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79023" y="433607"/>
            <a:ext cx="8820594" cy="5799224"/>
            <a:chOff x="479023" y="433607"/>
            <a:chExt cx="8820594" cy="5799224"/>
          </a:xfrm>
        </p:grpSpPr>
        <p:sp>
          <p:nvSpPr>
            <p:cNvPr id="160" name="圆角矩形 159"/>
            <p:cNvSpPr/>
            <p:nvPr/>
          </p:nvSpPr>
          <p:spPr>
            <a:xfrm>
              <a:off x="7115217" y="1746348"/>
              <a:ext cx="2184400" cy="4209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圆角矩形 158"/>
            <p:cNvSpPr/>
            <p:nvPr/>
          </p:nvSpPr>
          <p:spPr>
            <a:xfrm>
              <a:off x="4253597" y="1746348"/>
              <a:ext cx="2184400" cy="4209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 rot="5400000">
              <a:off x="1793649" y="1906246"/>
              <a:ext cx="481086" cy="3110338"/>
            </a:xfrm>
            <a:prstGeom prst="can">
              <a:avLst>
                <a:gd name="adj" fmla="val 3148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070746" y="3304466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586535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2102325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1621052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1198278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763588" y="3301057"/>
              <a:ext cx="300250" cy="313898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473879" y="1827588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联系 75"/>
            <p:cNvSpPr/>
            <p:nvPr/>
          </p:nvSpPr>
          <p:spPr>
            <a:xfrm>
              <a:off x="4799650" y="206556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联系 76"/>
            <p:cNvSpPr/>
            <p:nvPr/>
          </p:nvSpPr>
          <p:spPr>
            <a:xfrm>
              <a:off x="4656645" y="2374324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联系 79"/>
            <p:cNvSpPr/>
            <p:nvPr/>
          </p:nvSpPr>
          <p:spPr>
            <a:xfrm>
              <a:off x="5417090" y="203359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459003" y="3221424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5038029" y="3896505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5419029" y="3889815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流程图: 联系 92"/>
            <p:cNvSpPr/>
            <p:nvPr/>
          </p:nvSpPr>
          <p:spPr>
            <a:xfrm>
              <a:off x="5943071" y="3453077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4473879" y="4611055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联系 97"/>
            <p:cNvSpPr/>
            <p:nvPr/>
          </p:nvSpPr>
          <p:spPr>
            <a:xfrm>
              <a:off x="5626506" y="5002449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流程图: 联系 98"/>
            <p:cNvSpPr/>
            <p:nvPr/>
          </p:nvSpPr>
          <p:spPr>
            <a:xfrm>
              <a:off x="5098385" y="4987226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联系 103"/>
            <p:cNvSpPr/>
            <p:nvPr/>
          </p:nvSpPr>
          <p:spPr>
            <a:xfrm>
              <a:off x="5824740" y="5214990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311703" y="1827588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7637474" y="2065563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7494469" y="2374324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流程图: 联系 119"/>
            <p:cNvSpPr/>
            <p:nvPr/>
          </p:nvSpPr>
          <p:spPr>
            <a:xfrm>
              <a:off x="8254914" y="203359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7296827" y="3221424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联系 130"/>
            <p:cNvSpPr/>
            <p:nvPr/>
          </p:nvSpPr>
          <p:spPr>
            <a:xfrm>
              <a:off x="7875853" y="3896505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联系 131"/>
            <p:cNvSpPr/>
            <p:nvPr/>
          </p:nvSpPr>
          <p:spPr>
            <a:xfrm>
              <a:off x="8256853" y="3889815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流程图: 联系 132"/>
            <p:cNvSpPr/>
            <p:nvPr/>
          </p:nvSpPr>
          <p:spPr>
            <a:xfrm>
              <a:off x="8780895" y="3453077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311703" y="4611055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流程图: 联系 137"/>
            <p:cNvSpPr/>
            <p:nvPr/>
          </p:nvSpPr>
          <p:spPr>
            <a:xfrm>
              <a:off x="8464330" y="5002449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联系 138"/>
            <p:cNvSpPr/>
            <p:nvPr/>
          </p:nvSpPr>
          <p:spPr>
            <a:xfrm>
              <a:off x="7936209" y="4987226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流程图: 联系 143"/>
            <p:cNvSpPr/>
            <p:nvPr/>
          </p:nvSpPr>
          <p:spPr>
            <a:xfrm>
              <a:off x="8662564" y="5214990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/>
            <p:cNvCxnSpPr>
              <a:endCxn id="75" idx="2"/>
            </p:cNvCxnSpPr>
            <p:nvPr/>
          </p:nvCxnSpPr>
          <p:spPr>
            <a:xfrm flipV="1">
              <a:off x="3220871" y="2334318"/>
              <a:ext cx="1253008" cy="1118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endCxn id="95" idx="2"/>
            </p:cNvCxnSpPr>
            <p:nvPr/>
          </p:nvCxnSpPr>
          <p:spPr>
            <a:xfrm>
              <a:off x="2252450" y="3453077"/>
              <a:ext cx="2221429" cy="1664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endCxn id="85" idx="2"/>
            </p:cNvCxnSpPr>
            <p:nvPr/>
          </p:nvCxnSpPr>
          <p:spPr>
            <a:xfrm>
              <a:off x="2736660" y="3461415"/>
              <a:ext cx="1722343" cy="266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4756644" y="2768077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No.1 Worker</a:t>
              </a:r>
              <a:endParaRPr lang="zh-CN" altLang="en-US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4704992" y="4164833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No.2 </a:t>
              </a:r>
              <a:r>
                <a:rPr lang="en-US" altLang="zh-CN" dirty="0"/>
                <a:t>Worker</a:t>
              </a:r>
              <a:endParaRPr lang="zh-CN" altLang="en-US" dirty="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717684" y="5586500"/>
              <a:ext cx="1432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No.3 </a:t>
              </a:r>
              <a:r>
                <a:rPr lang="en-US" altLang="zh-CN" dirty="0"/>
                <a:t>Worker</a:t>
              </a:r>
              <a:endParaRPr lang="zh-CN" altLang="en-US" dirty="0"/>
            </a:p>
            <a:p>
              <a:endParaRPr lang="zh-CN" altLang="en-US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7606094" y="2781370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No.1 Worker</a:t>
              </a:r>
              <a:endParaRPr lang="zh-CN" altLang="en-US" dirty="0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593586" y="4153741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No.2 </a:t>
              </a:r>
              <a:r>
                <a:rPr lang="en-US" altLang="zh-CN" dirty="0"/>
                <a:t>Worker</a:t>
              </a:r>
              <a:endParaRPr lang="zh-CN" altLang="en-US" dirty="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592956" y="5536704"/>
              <a:ext cx="143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No.3 </a:t>
              </a:r>
              <a:r>
                <a:rPr lang="en-US" altLang="zh-CN" dirty="0"/>
                <a:t>Worker</a:t>
              </a:r>
              <a:endParaRPr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056946" y="2863717"/>
              <a:ext cx="181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Graph(DataSet)</a:t>
              </a:r>
              <a:endParaRPr lang="zh-CN" altLang="en-US" dirty="0"/>
            </a:p>
          </p:txBody>
        </p:sp>
        <p:cxnSp>
          <p:nvCxnSpPr>
            <p:cNvPr id="171" name="直接连接符 170"/>
            <p:cNvCxnSpPr/>
            <p:nvPr/>
          </p:nvCxnSpPr>
          <p:spPr>
            <a:xfrm flipH="1">
              <a:off x="4803084" y="2256353"/>
              <a:ext cx="51795" cy="119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endCxn id="80" idx="2"/>
            </p:cNvCxnSpPr>
            <p:nvPr/>
          </p:nvCxnSpPr>
          <p:spPr>
            <a:xfrm flipV="1">
              <a:off x="4997884" y="2132085"/>
              <a:ext cx="419206" cy="30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91" idx="6"/>
            </p:cNvCxnSpPr>
            <p:nvPr/>
          </p:nvCxnSpPr>
          <p:spPr>
            <a:xfrm>
              <a:off x="5236263" y="3994997"/>
              <a:ext cx="180827" cy="5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92" idx="7"/>
              <a:endCxn id="93" idx="3"/>
            </p:cNvCxnSpPr>
            <p:nvPr/>
          </p:nvCxnSpPr>
          <p:spPr>
            <a:xfrm flipV="1">
              <a:off x="5588232" y="3621213"/>
              <a:ext cx="383870" cy="297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endCxn id="98" idx="2"/>
            </p:cNvCxnSpPr>
            <p:nvPr/>
          </p:nvCxnSpPr>
          <p:spPr>
            <a:xfrm flipV="1">
              <a:off x="5296619" y="5100941"/>
              <a:ext cx="329887" cy="1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98" idx="5"/>
              <a:endCxn id="104" idx="1"/>
            </p:cNvCxnSpPr>
            <p:nvPr/>
          </p:nvCxnSpPr>
          <p:spPr>
            <a:xfrm>
              <a:off x="5795709" y="5170585"/>
              <a:ext cx="58062" cy="7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16" idx="6"/>
              <a:endCxn id="120" idx="2"/>
            </p:cNvCxnSpPr>
            <p:nvPr/>
          </p:nvCxnSpPr>
          <p:spPr>
            <a:xfrm flipV="1">
              <a:off x="7835708" y="2132085"/>
              <a:ext cx="419206" cy="31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16" idx="3"/>
              <a:endCxn id="117" idx="0"/>
            </p:cNvCxnSpPr>
            <p:nvPr/>
          </p:nvCxnSpPr>
          <p:spPr>
            <a:xfrm flipH="1">
              <a:off x="7593586" y="2233699"/>
              <a:ext cx="72919" cy="140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31" idx="6"/>
            </p:cNvCxnSpPr>
            <p:nvPr/>
          </p:nvCxnSpPr>
          <p:spPr>
            <a:xfrm>
              <a:off x="8074087" y="3994997"/>
              <a:ext cx="180827" cy="181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32" idx="7"/>
              <a:endCxn id="133" idx="3"/>
            </p:cNvCxnSpPr>
            <p:nvPr/>
          </p:nvCxnSpPr>
          <p:spPr>
            <a:xfrm flipV="1">
              <a:off x="8426056" y="3621213"/>
              <a:ext cx="383870" cy="2974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39" idx="6"/>
              <a:endCxn id="138" idx="2"/>
            </p:cNvCxnSpPr>
            <p:nvPr/>
          </p:nvCxnSpPr>
          <p:spPr>
            <a:xfrm>
              <a:off x="8134443" y="5085718"/>
              <a:ext cx="329887" cy="15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38" idx="5"/>
              <a:endCxn id="144" idx="1"/>
            </p:cNvCxnSpPr>
            <p:nvPr/>
          </p:nvCxnSpPr>
          <p:spPr>
            <a:xfrm>
              <a:off x="8633533" y="5170585"/>
              <a:ext cx="58062" cy="7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4473879" y="433607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4799650" y="59625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4656645" y="905014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联系 63"/>
            <p:cNvSpPr/>
            <p:nvPr/>
          </p:nvSpPr>
          <p:spPr>
            <a:xfrm>
              <a:off x="5626506" y="825001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联系 64"/>
            <p:cNvSpPr/>
            <p:nvPr/>
          </p:nvSpPr>
          <p:spPr>
            <a:xfrm>
              <a:off x="5098385" y="80977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联系 65"/>
            <p:cNvSpPr/>
            <p:nvPr/>
          </p:nvSpPr>
          <p:spPr>
            <a:xfrm>
              <a:off x="5417090" y="56428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流程图: 联系 66"/>
            <p:cNvSpPr/>
            <p:nvPr/>
          </p:nvSpPr>
          <p:spPr>
            <a:xfrm>
              <a:off x="5052905" y="110868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联系 67"/>
            <p:cNvSpPr/>
            <p:nvPr/>
          </p:nvSpPr>
          <p:spPr>
            <a:xfrm>
              <a:off x="5433905" y="110199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联系 68"/>
            <p:cNvSpPr/>
            <p:nvPr/>
          </p:nvSpPr>
          <p:spPr>
            <a:xfrm>
              <a:off x="5957947" y="665260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流程图: 联系 69"/>
            <p:cNvSpPr/>
            <p:nvPr/>
          </p:nvSpPr>
          <p:spPr>
            <a:xfrm>
              <a:off x="5824740" y="1037542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2" idx="6"/>
              <a:endCxn id="66" idx="2"/>
            </p:cNvCxnSpPr>
            <p:nvPr/>
          </p:nvCxnSpPr>
          <p:spPr>
            <a:xfrm flipV="1">
              <a:off x="4997884" y="662775"/>
              <a:ext cx="419206" cy="31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endCxn id="63" idx="0"/>
            </p:cNvCxnSpPr>
            <p:nvPr/>
          </p:nvCxnSpPr>
          <p:spPr>
            <a:xfrm flipH="1">
              <a:off x="4755762" y="795115"/>
              <a:ext cx="99117" cy="109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7" idx="6"/>
            </p:cNvCxnSpPr>
            <p:nvPr/>
          </p:nvCxnSpPr>
          <p:spPr>
            <a:xfrm>
              <a:off x="5251139" y="1207180"/>
              <a:ext cx="167890" cy="5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8" idx="6"/>
              <a:endCxn id="69" idx="3"/>
            </p:cNvCxnSpPr>
            <p:nvPr/>
          </p:nvCxnSpPr>
          <p:spPr>
            <a:xfrm flipV="1">
              <a:off x="5632139" y="833396"/>
              <a:ext cx="354839" cy="367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64" idx="2"/>
            </p:cNvCxnSpPr>
            <p:nvPr/>
          </p:nvCxnSpPr>
          <p:spPr>
            <a:xfrm>
              <a:off x="5296619" y="905014"/>
              <a:ext cx="329887" cy="18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4" idx="5"/>
              <a:endCxn id="70" idx="1"/>
            </p:cNvCxnSpPr>
            <p:nvPr/>
          </p:nvCxnSpPr>
          <p:spPr>
            <a:xfrm>
              <a:off x="5795709" y="993137"/>
              <a:ext cx="58062" cy="7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62" idx="5"/>
              <a:endCxn id="65" idx="1"/>
            </p:cNvCxnSpPr>
            <p:nvPr/>
          </p:nvCxnSpPr>
          <p:spPr>
            <a:xfrm>
              <a:off x="4968853" y="764389"/>
              <a:ext cx="158563" cy="74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5" idx="5"/>
              <a:endCxn id="68" idx="1"/>
            </p:cNvCxnSpPr>
            <p:nvPr/>
          </p:nvCxnSpPr>
          <p:spPr>
            <a:xfrm>
              <a:off x="5267588" y="977914"/>
              <a:ext cx="195348" cy="152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66" idx="6"/>
              <a:endCxn id="69" idx="2"/>
            </p:cNvCxnSpPr>
            <p:nvPr/>
          </p:nvCxnSpPr>
          <p:spPr>
            <a:xfrm>
              <a:off x="5615324" y="662775"/>
              <a:ext cx="342623" cy="100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63" idx="5"/>
              <a:endCxn id="67" idx="2"/>
            </p:cNvCxnSpPr>
            <p:nvPr/>
          </p:nvCxnSpPr>
          <p:spPr>
            <a:xfrm>
              <a:off x="4825848" y="1073150"/>
              <a:ext cx="227057" cy="13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7311703" y="433607"/>
              <a:ext cx="1821180" cy="10134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7637474" y="596253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联系 87"/>
            <p:cNvSpPr/>
            <p:nvPr/>
          </p:nvSpPr>
          <p:spPr>
            <a:xfrm>
              <a:off x="7494469" y="905014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流程图: 联系 88"/>
            <p:cNvSpPr/>
            <p:nvPr/>
          </p:nvSpPr>
          <p:spPr>
            <a:xfrm>
              <a:off x="8464330" y="825001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7936209" y="80977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流程图: 联系 93"/>
            <p:cNvSpPr/>
            <p:nvPr/>
          </p:nvSpPr>
          <p:spPr>
            <a:xfrm>
              <a:off x="8254914" y="564283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流程图: 联系 95"/>
            <p:cNvSpPr/>
            <p:nvPr/>
          </p:nvSpPr>
          <p:spPr>
            <a:xfrm>
              <a:off x="7890729" y="110868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流程图: 联系 96"/>
            <p:cNvSpPr/>
            <p:nvPr/>
          </p:nvSpPr>
          <p:spPr>
            <a:xfrm>
              <a:off x="8271729" y="1101998"/>
              <a:ext cx="198234" cy="196984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联系 99"/>
            <p:cNvSpPr/>
            <p:nvPr/>
          </p:nvSpPr>
          <p:spPr>
            <a:xfrm>
              <a:off x="8795771" y="665260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联系 100"/>
            <p:cNvSpPr/>
            <p:nvPr/>
          </p:nvSpPr>
          <p:spPr>
            <a:xfrm>
              <a:off x="8662564" y="1037542"/>
              <a:ext cx="198234" cy="196984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>
              <a:stCxn id="87" idx="6"/>
              <a:endCxn id="94" idx="2"/>
            </p:cNvCxnSpPr>
            <p:nvPr/>
          </p:nvCxnSpPr>
          <p:spPr>
            <a:xfrm flipV="1">
              <a:off x="7835708" y="662775"/>
              <a:ext cx="419206" cy="31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endCxn id="88" idx="0"/>
            </p:cNvCxnSpPr>
            <p:nvPr/>
          </p:nvCxnSpPr>
          <p:spPr>
            <a:xfrm flipH="1">
              <a:off x="7593586" y="795115"/>
              <a:ext cx="99117" cy="109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6" idx="6"/>
            </p:cNvCxnSpPr>
            <p:nvPr/>
          </p:nvCxnSpPr>
          <p:spPr>
            <a:xfrm>
              <a:off x="8088963" y="1207180"/>
              <a:ext cx="167890" cy="5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7" idx="6"/>
              <a:endCxn id="100" idx="3"/>
            </p:cNvCxnSpPr>
            <p:nvPr/>
          </p:nvCxnSpPr>
          <p:spPr>
            <a:xfrm flipV="1">
              <a:off x="8469963" y="833396"/>
              <a:ext cx="354839" cy="367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endCxn id="89" idx="2"/>
            </p:cNvCxnSpPr>
            <p:nvPr/>
          </p:nvCxnSpPr>
          <p:spPr>
            <a:xfrm>
              <a:off x="8134443" y="905014"/>
              <a:ext cx="329887" cy="18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89" idx="5"/>
              <a:endCxn id="101" idx="1"/>
            </p:cNvCxnSpPr>
            <p:nvPr/>
          </p:nvCxnSpPr>
          <p:spPr>
            <a:xfrm>
              <a:off x="8633533" y="993137"/>
              <a:ext cx="58062" cy="73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87" idx="5"/>
              <a:endCxn id="90" idx="1"/>
            </p:cNvCxnSpPr>
            <p:nvPr/>
          </p:nvCxnSpPr>
          <p:spPr>
            <a:xfrm>
              <a:off x="7806677" y="764389"/>
              <a:ext cx="158563" cy="74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90" idx="5"/>
              <a:endCxn id="97" idx="1"/>
            </p:cNvCxnSpPr>
            <p:nvPr/>
          </p:nvCxnSpPr>
          <p:spPr>
            <a:xfrm>
              <a:off x="8105412" y="977914"/>
              <a:ext cx="195348" cy="152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94" idx="6"/>
              <a:endCxn id="100" idx="2"/>
            </p:cNvCxnSpPr>
            <p:nvPr/>
          </p:nvCxnSpPr>
          <p:spPr>
            <a:xfrm>
              <a:off x="8453148" y="662775"/>
              <a:ext cx="342623" cy="100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88" idx="5"/>
              <a:endCxn id="96" idx="2"/>
            </p:cNvCxnSpPr>
            <p:nvPr/>
          </p:nvCxnSpPr>
          <p:spPr>
            <a:xfrm>
              <a:off x="7663672" y="1073150"/>
              <a:ext cx="227057" cy="13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>
              <a:stCxn id="99" idx="7"/>
              <a:endCxn id="116" idx="3"/>
            </p:cNvCxnSpPr>
            <p:nvPr/>
          </p:nvCxnSpPr>
          <p:spPr>
            <a:xfrm flipV="1">
              <a:off x="5267588" y="2233699"/>
              <a:ext cx="2398917" cy="2782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0" idx="6"/>
              <a:endCxn id="133" idx="2"/>
            </p:cNvCxnSpPr>
            <p:nvPr/>
          </p:nvCxnSpPr>
          <p:spPr>
            <a:xfrm>
              <a:off x="5615324" y="2132085"/>
              <a:ext cx="3165571" cy="141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44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01814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计算节点</a:t>
            </a:r>
          </a:p>
        </p:txBody>
      </p:sp>
      <p:sp>
        <p:nvSpPr>
          <p:cNvPr id="37" name="矩形 36"/>
          <p:cNvSpPr/>
          <p:nvPr/>
        </p:nvSpPr>
        <p:spPr>
          <a:xfrm>
            <a:off x="5364442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527070" y="2654059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2199221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4361849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6524477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7" name="流程图: 磁盘 46"/>
          <p:cNvSpPr/>
          <p:nvPr/>
        </p:nvSpPr>
        <p:spPr>
          <a:xfrm>
            <a:off x="8687105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49" name="直接箭头连接符 48"/>
          <p:cNvCxnSpPr>
            <a:stCxn id="36" idx="2"/>
            <a:endCxn id="40" idx="1"/>
          </p:cNvCxnSpPr>
          <p:nvPr/>
        </p:nvCxnSpPr>
        <p:spPr>
          <a:xfrm flipH="1">
            <a:off x="2820814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6" idx="2"/>
            <a:endCxn id="45" idx="1"/>
          </p:cNvCxnSpPr>
          <p:nvPr/>
        </p:nvCxnSpPr>
        <p:spPr>
          <a:xfrm>
            <a:off x="3823407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2"/>
            <a:endCxn id="46" idx="1"/>
          </p:cNvCxnSpPr>
          <p:nvPr/>
        </p:nvCxnSpPr>
        <p:spPr>
          <a:xfrm>
            <a:off x="3823407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47" idx="1"/>
          </p:cNvCxnSpPr>
          <p:nvPr/>
        </p:nvCxnSpPr>
        <p:spPr>
          <a:xfrm>
            <a:off x="3823407" y="3265714"/>
            <a:ext cx="548529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2"/>
            <a:endCxn id="40" idx="1"/>
          </p:cNvCxnSpPr>
          <p:nvPr/>
        </p:nvCxnSpPr>
        <p:spPr>
          <a:xfrm flipH="1">
            <a:off x="2820814" y="3265714"/>
            <a:ext cx="316522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7" idx="2"/>
            <a:endCxn id="45" idx="1"/>
          </p:cNvCxnSpPr>
          <p:nvPr/>
        </p:nvCxnSpPr>
        <p:spPr>
          <a:xfrm flipH="1">
            <a:off x="4983442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2"/>
            <a:endCxn id="46" idx="1"/>
          </p:cNvCxnSpPr>
          <p:nvPr/>
        </p:nvCxnSpPr>
        <p:spPr>
          <a:xfrm>
            <a:off x="5986035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8" idx="2"/>
            <a:endCxn id="47" idx="1"/>
          </p:cNvCxnSpPr>
          <p:nvPr/>
        </p:nvCxnSpPr>
        <p:spPr>
          <a:xfrm>
            <a:off x="8148663" y="3279201"/>
            <a:ext cx="1160035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7" idx="2"/>
            <a:endCxn id="47" idx="1"/>
          </p:cNvCxnSpPr>
          <p:nvPr/>
        </p:nvCxnSpPr>
        <p:spPr>
          <a:xfrm>
            <a:off x="5986035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2"/>
            <a:endCxn id="40" idx="1"/>
          </p:cNvCxnSpPr>
          <p:nvPr/>
        </p:nvCxnSpPr>
        <p:spPr>
          <a:xfrm flipH="1">
            <a:off x="2820814" y="3279201"/>
            <a:ext cx="5327849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2"/>
            <a:endCxn id="45" idx="1"/>
          </p:cNvCxnSpPr>
          <p:nvPr/>
        </p:nvCxnSpPr>
        <p:spPr>
          <a:xfrm flipH="1">
            <a:off x="4983442" y="3279201"/>
            <a:ext cx="3165221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8" idx="2"/>
            <a:endCxn id="46" idx="1"/>
          </p:cNvCxnSpPr>
          <p:nvPr/>
        </p:nvCxnSpPr>
        <p:spPr>
          <a:xfrm flipH="1">
            <a:off x="7146070" y="3279201"/>
            <a:ext cx="1002593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40" idx="3"/>
            <a:endCxn id="45" idx="3"/>
          </p:cNvCxnSpPr>
          <p:nvPr/>
        </p:nvCxnSpPr>
        <p:spPr>
          <a:xfrm rot="16200000" flipH="1">
            <a:off x="3902128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5" idx="3"/>
            <a:endCxn id="46" idx="3"/>
          </p:cNvCxnSpPr>
          <p:nvPr/>
        </p:nvCxnSpPr>
        <p:spPr>
          <a:xfrm rot="16200000" flipH="1">
            <a:off x="6064756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46" idx="3"/>
            <a:endCxn id="47" idx="3"/>
          </p:cNvCxnSpPr>
          <p:nvPr/>
        </p:nvCxnSpPr>
        <p:spPr>
          <a:xfrm rot="16200000" flipH="1">
            <a:off x="8227384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1651819" y="1058845"/>
            <a:ext cx="9315322" cy="631828"/>
            <a:chOff x="1755749" y="833879"/>
            <a:chExt cx="9594850" cy="631828"/>
          </a:xfrm>
        </p:grpSpPr>
        <p:sp>
          <p:nvSpPr>
            <p:cNvPr id="94" name="圆柱形 93"/>
            <p:cNvSpPr/>
            <p:nvPr/>
          </p:nvSpPr>
          <p:spPr>
            <a:xfrm rot="5400000">
              <a:off x="5871342" y="-3281714"/>
              <a:ext cx="631828" cy="886301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右箭头 94"/>
            <p:cNvSpPr/>
            <p:nvPr/>
          </p:nvSpPr>
          <p:spPr>
            <a:xfrm>
              <a:off x="10509224" y="885428"/>
              <a:ext cx="841375" cy="52872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937402" y="1021403"/>
              <a:ext cx="8390169" cy="2769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d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g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b, c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-,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...</a:t>
              </a:r>
              <a:endParaRPr lang="zh-CN" altLang="en-US" dirty="0"/>
            </a:p>
          </p:txBody>
        </p:sp>
      </p:grpSp>
      <p:cxnSp>
        <p:nvCxnSpPr>
          <p:cNvPr id="99" name="直接箭头连接符 98"/>
          <p:cNvCxnSpPr>
            <a:endCxn id="36" idx="0"/>
          </p:cNvCxnSpPr>
          <p:nvPr/>
        </p:nvCxnSpPr>
        <p:spPr>
          <a:xfrm flipH="1">
            <a:off x="3823407" y="1574812"/>
            <a:ext cx="1781628" cy="10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37" idx="0"/>
          </p:cNvCxnSpPr>
          <p:nvPr/>
        </p:nvCxnSpPr>
        <p:spPr>
          <a:xfrm flipH="1">
            <a:off x="5986035" y="1573718"/>
            <a:ext cx="1541035" cy="106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38" idx="0"/>
          </p:cNvCxnSpPr>
          <p:nvPr/>
        </p:nvCxnSpPr>
        <p:spPr>
          <a:xfrm flipH="1">
            <a:off x="8148663" y="1516335"/>
            <a:ext cx="841580" cy="113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357224" y="5755637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6518412" y="5767801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cxnSp>
        <p:nvCxnSpPr>
          <p:cNvPr id="117" name="直接箭头连接符 116"/>
          <p:cNvCxnSpPr>
            <a:stCxn id="108" idx="0"/>
            <a:endCxn id="45" idx="3"/>
          </p:cNvCxnSpPr>
          <p:nvPr/>
        </p:nvCxnSpPr>
        <p:spPr>
          <a:xfrm flipV="1">
            <a:off x="4978817" y="5067300"/>
            <a:ext cx="4625" cy="6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5" idx="0"/>
            <a:endCxn id="46" idx="3"/>
          </p:cNvCxnSpPr>
          <p:nvPr/>
        </p:nvCxnSpPr>
        <p:spPr>
          <a:xfrm flipV="1">
            <a:off x="7140005" y="5067300"/>
            <a:ext cx="6065" cy="7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85437" y="1058845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接入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417593" y="262770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28" name="矩形 127"/>
          <p:cNvSpPr/>
          <p:nvPr/>
        </p:nvSpPr>
        <p:spPr>
          <a:xfrm>
            <a:off x="502664" y="434855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</a:p>
        </p:txBody>
      </p:sp>
      <p:sp>
        <p:nvSpPr>
          <p:cNvPr id="129" name="矩形 128"/>
          <p:cNvSpPr/>
          <p:nvPr/>
        </p:nvSpPr>
        <p:spPr>
          <a:xfrm>
            <a:off x="502664" y="5755637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访问层</a:t>
            </a: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17593" y="2085197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85437" y="3617445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385437" y="5438273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3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591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3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66800" y="1189466"/>
            <a:ext cx="10068380" cy="3803454"/>
            <a:chOff x="1066800" y="1189466"/>
            <a:chExt cx="10068380" cy="380345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66800" y="4992918"/>
              <a:ext cx="1006838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79257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763658" y="1995715"/>
              <a:ext cx="1378856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737601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14369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15544" y="3004459"/>
              <a:ext cx="169816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763659" y="2997201"/>
              <a:ext cx="1030514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8737601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15544" y="4013203"/>
              <a:ext cx="1465942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763658" y="4005945"/>
              <a:ext cx="1480457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737601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383315" y="1712687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44343" y="1727200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74743" y="1712686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30172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91200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65143" y="1189466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01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6800" y="1973238"/>
            <a:ext cx="8977086" cy="3019680"/>
            <a:chOff x="1066800" y="1973238"/>
            <a:chExt cx="8977086" cy="301968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066800" y="4992917"/>
              <a:ext cx="897708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2844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849258" y="2002973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28572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065487" y="2982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b="1" dirty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238171" y="3991432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358744" y="1973238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8868230" y="2002972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994403" y="3004459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660571" y="3976917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7097484" y="3998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010717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61205"/>
              </p:ext>
            </p:extLst>
          </p:nvPr>
        </p:nvGraphicFramePr>
        <p:xfrm>
          <a:off x="1348153" y="7420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250416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20035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4771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663984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452653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199275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08086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6627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28468" y="323558"/>
            <a:ext cx="10241281" cy="5056651"/>
            <a:chOff x="928468" y="323558"/>
            <a:chExt cx="10241281" cy="5056651"/>
          </a:xfrm>
        </p:grpSpPr>
        <p:sp>
          <p:nvSpPr>
            <p:cNvPr id="7" name="流程图: 文档 6"/>
            <p:cNvSpPr/>
            <p:nvPr/>
          </p:nvSpPr>
          <p:spPr>
            <a:xfrm>
              <a:off x="5303520" y="323558"/>
              <a:ext cx="1322363" cy="14208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0,1,21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0,2,10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23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89120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531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5883" y="2532184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 flipH="1">
              <a:off x="2827606" y="1650462"/>
              <a:ext cx="3137096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9" idx="0"/>
            </p:cNvCxnSpPr>
            <p:nvPr/>
          </p:nvCxnSpPr>
          <p:spPr>
            <a:xfrm flipH="1">
              <a:off x="5064369" y="1650462"/>
              <a:ext cx="900333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>
              <a:off x="5964702" y="1650462"/>
              <a:ext cx="3263704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柱形 17"/>
            <p:cNvSpPr/>
            <p:nvPr/>
          </p:nvSpPr>
          <p:spPr>
            <a:xfrm>
              <a:off x="928468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293838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28065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699674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350" y="4572001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31" name="曲线连接符 30"/>
            <p:cNvCxnSpPr>
              <a:stCxn id="18" idx="3"/>
              <a:endCxn id="19" idx="3"/>
            </p:cNvCxnSpPr>
            <p:nvPr/>
          </p:nvCxnSpPr>
          <p:spPr>
            <a:xfrm rot="16200000" flipH="1">
              <a:off x="2460967" y="4368898"/>
              <a:ext cx="12700" cy="200992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9" idx="3"/>
              <a:endCxn id="21" idx="3"/>
            </p:cNvCxnSpPr>
            <p:nvPr/>
          </p:nvCxnSpPr>
          <p:spPr>
            <a:xfrm rot="16200000" flipH="1">
              <a:off x="4637063" y="4202724"/>
              <a:ext cx="12700" cy="2342270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21" idx="3"/>
              <a:endCxn id="22" idx="3"/>
            </p:cNvCxnSpPr>
            <p:nvPr/>
          </p:nvCxnSpPr>
          <p:spPr>
            <a:xfrm rot="16200000" flipH="1">
              <a:off x="8017705" y="3164351"/>
              <a:ext cx="12700" cy="4419015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/>
            <p:cNvSpPr/>
            <p:nvPr/>
          </p:nvSpPr>
          <p:spPr>
            <a:xfrm>
              <a:off x="991771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(0,1,21)</a:t>
              </a:r>
            </a:p>
            <a:p>
              <a:pPr algn="ctr"/>
              <a:r>
                <a:rPr lang="en-US" altLang="zh-CN" dirty="0" smtClean="0"/>
                <a:t>(0,11,10)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stCxn id="40" idx="3"/>
              <a:endCxn id="8" idx="1"/>
            </p:cNvCxnSpPr>
            <p:nvPr/>
          </p:nvCxnSpPr>
          <p:spPr>
            <a:xfrm>
              <a:off x="2046849" y="2532184"/>
              <a:ext cx="105508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/>
            <p:cNvSpPr/>
            <p:nvPr/>
          </p:nvSpPr>
          <p:spPr>
            <a:xfrm>
              <a:off x="5950634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(0,2,18)</a:t>
              </a:r>
            </a:p>
            <a:p>
              <a:pPr algn="ctr"/>
              <a:r>
                <a:rPr lang="en-US" altLang="zh-CN" dirty="0" smtClean="0"/>
                <a:t>(0,19,10)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5" name="流程图: 文档 44"/>
            <p:cNvSpPr/>
            <p:nvPr/>
          </p:nvSpPr>
          <p:spPr>
            <a:xfrm>
              <a:off x="10114671" y="2029262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(0,10,7)</a:t>
              </a:r>
            </a:p>
            <a:p>
              <a:pPr algn="ctr"/>
              <a:r>
                <a:rPr lang="en-US" altLang="zh-CN" dirty="0" smtClean="0"/>
                <a:t>(0,37,1)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4" idx="1"/>
              <a:endCxn id="9" idx="3"/>
            </p:cNvCxnSpPr>
            <p:nvPr/>
          </p:nvCxnSpPr>
          <p:spPr>
            <a:xfrm flipH="1">
              <a:off x="5739618" y="2532184"/>
              <a:ext cx="211016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1"/>
              <a:endCxn id="10" idx="3"/>
            </p:cNvCxnSpPr>
            <p:nvPr/>
          </p:nvCxnSpPr>
          <p:spPr>
            <a:xfrm flipH="1">
              <a:off x="9903655" y="2532183"/>
              <a:ext cx="211016" cy="414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  <a:endCxn id="18" idx="1"/>
            </p:cNvCxnSpPr>
            <p:nvPr/>
          </p:nvCxnSpPr>
          <p:spPr>
            <a:xfrm flipH="1">
              <a:off x="1456007" y="3362178"/>
              <a:ext cx="137159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21" idx="1"/>
            </p:cNvCxnSpPr>
            <p:nvPr/>
          </p:nvCxnSpPr>
          <p:spPr>
            <a:xfrm>
              <a:off x="5064369" y="3362178"/>
              <a:ext cx="74382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2"/>
              <a:endCxn id="22" idx="1"/>
            </p:cNvCxnSpPr>
            <p:nvPr/>
          </p:nvCxnSpPr>
          <p:spPr>
            <a:xfrm>
              <a:off x="9228406" y="3362178"/>
              <a:ext cx="998807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459458" y="617678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7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04105" y="1689100"/>
            <a:ext cx="8538495" cy="3557214"/>
            <a:chOff x="2104105" y="1689100"/>
            <a:chExt cx="8538495" cy="3557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2104105" y="1689100"/>
              <a:ext cx="8538495" cy="3557214"/>
              <a:chOff x="2104105" y="1689100"/>
              <a:chExt cx="8538495" cy="355721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04105" y="3632200"/>
                <a:ext cx="8538495" cy="1614114"/>
                <a:chOff x="1608804" y="3962400"/>
                <a:chExt cx="9393025" cy="186811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608804" y="3962400"/>
                  <a:ext cx="9393025" cy="1868114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流程图: 接点 4"/>
                <p:cNvSpPr/>
                <p:nvPr/>
              </p:nvSpPr>
              <p:spPr>
                <a:xfrm>
                  <a:off x="6891564" y="50934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流程图: 接点 5"/>
                <p:cNvSpPr/>
                <p:nvPr/>
              </p:nvSpPr>
              <p:spPr>
                <a:xfrm>
                  <a:off x="3517900" y="469053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接点 6"/>
                <p:cNvSpPr/>
                <p:nvPr/>
              </p:nvSpPr>
              <p:spPr>
                <a:xfrm>
                  <a:off x="7712996" y="481103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流程图: 接点 7"/>
                <p:cNvSpPr/>
                <p:nvPr/>
              </p:nvSpPr>
              <p:spPr>
                <a:xfrm>
                  <a:off x="3879850" y="511485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接点 8"/>
                <p:cNvSpPr/>
                <p:nvPr/>
              </p:nvSpPr>
              <p:spPr>
                <a:xfrm>
                  <a:off x="4279900" y="469499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接点 9"/>
                <p:cNvSpPr/>
                <p:nvPr/>
              </p:nvSpPr>
              <p:spPr>
                <a:xfrm>
                  <a:off x="4483100" y="530731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流程图: 接点 15"/>
                <p:cNvSpPr/>
                <p:nvPr/>
              </p:nvSpPr>
              <p:spPr>
                <a:xfrm>
                  <a:off x="4940300" y="460511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接点 16"/>
                <p:cNvSpPr/>
                <p:nvPr/>
              </p:nvSpPr>
              <p:spPr>
                <a:xfrm>
                  <a:off x="5302468" y="502050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接点 17"/>
                <p:cNvSpPr/>
                <p:nvPr/>
              </p:nvSpPr>
              <p:spPr>
                <a:xfrm>
                  <a:off x="7024914" y="4492402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/>
                <p:cNvSpPr/>
                <p:nvPr/>
              </p:nvSpPr>
              <p:spPr>
                <a:xfrm>
                  <a:off x="5788946" y="458757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6305316" y="4887539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接点 20"/>
                <p:cNvSpPr/>
                <p:nvPr/>
              </p:nvSpPr>
              <p:spPr>
                <a:xfrm>
                  <a:off x="7376212" y="52993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8417612" y="463511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/>
                <p:cNvSpPr/>
                <p:nvPr/>
              </p:nvSpPr>
              <p:spPr>
                <a:xfrm>
                  <a:off x="8080828" y="512346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接点 23"/>
                <p:cNvSpPr/>
                <p:nvPr/>
              </p:nvSpPr>
              <p:spPr>
                <a:xfrm>
                  <a:off x="5929656" y="532938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流程图: 接点 24"/>
                <p:cNvSpPr/>
                <p:nvPr/>
              </p:nvSpPr>
              <p:spPr>
                <a:xfrm>
                  <a:off x="8657434" y="508665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流程图: 接点 25"/>
                <p:cNvSpPr/>
                <p:nvPr/>
              </p:nvSpPr>
              <p:spPr>
                <a:xfrm>
                  <a:off x="7776626" y="43780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流程图: 接点 26"/>
                <p:cNvSpPr/>
                <p:nvPr/>
              </p:nvSpPr>
              <p:spPr>
                <a:xfrm>
                  <a:off x="9137210" y="454637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流程图: 接点 29"/>
                <p:cNvSpPr/>
                <p:nvPr/>
              </p:nvSpPr>
              <p:spPr>
                <a:xfrm>
                  <a:off x="3901311" y="42864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/>
                <p:cNvCxnSpPr>
                  <a:stCxn id="6" idx="7"/>
                  <a:endCxn id="30" idx="3"/>
                </p:cNvCxnSpPr>
                <p:nvPr/>
              </p:nvCxnSpPr>
              <p:spPr>
                <a:xfrm flipV="1">
                  <a:off x="3691342" y="4462246"/>
                  <a:ext cx="239727" cy="2584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6" idx="5"/>
                  <a:endCxn id="8" idx="1"/>
                </p:cNvCxnSpPr>
                <p:nvPr/>
              </p:nvCxnSpPr>
              <p:spPr>
                <a:xfrm>
                  <a:off x="3691342" y="4866301"/>
                  <a:ext cx="218266" cy="2787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0" idx="5"/>
                  <a:endCxn id="9" idx="1"/>
                </p:cNvCxnSpPr>
                <p:nvPr/>
              </p:nvCxnSpPr>
              <p:spPr>
                <a:xfrm>
                  <a:off x="4074753" y="4462246"/>
                  <a:ext cx="234905" cy="2629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10" idx="7"/>
                </p:cNvCxnSpPr>
                <p:nvPr/>
              </p:nvCxnSpPr>
              <p:spPr>
                <a:xfrm flipV="1">
                  <a:off x="4656542" y="4825746"/>
                  <a:ext cx="327974" cy="511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4483100" y="4708071"/>
                  <a:ext cx="457200" cy="89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endCxn id="10" idx="0"/>
                </p:cNvCxnSpPr>
                <p:nvPr/>
              </p:nvCxnSpPr>
              <p:spPr>
                <a:xfrm>
                  <a:off x="4396379" y="4924725"/>
                  <a:ext cx="188321" cy="3825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endCxn id="19" idx="2"/>
                </p:cNvCxnSpPr>
                <p:nvPr/>
              </p:nvCxnSpPr>
              <p:spPr>
                <a:xfrm flipV="1">
                  <a:off x="5157958" y="4690536"/>
                  <a:ext cx="630988" cy="32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6" idx="4"/>
                  <a:endCxn id="17" idx="1"/>
                </p:cNvCxnSpPr>
                <p:nvPr/>
              </p:nvCxnSpPr>
              <p:spPr>
                <a:xfrm>
                  <a:off x="5041900" y="4811031"/>
                  <a:ext cx="290326" cy="2396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>
                  <a:stCxn id="17" idx="6"/>
                  <a:endCxn id="20" idx="2"/>
                </p:cNvCxnSpPr>
                <p:nvPr/>
              </p:nvCxnSpPr>
              <p:spPr>
                <a:xfrm flipV="1">
                  <a:off x="5505668" y="4990500"/>
                  <a:ext cx="799648" cy="132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>
                  <a:stCxn id="19" idx="6"/>
                  <a:endCxn id="20" idx="1"/>
                </p:cNvCxnSpPr>
                <p:nvPr/>
              </p:nvCxnSpPr>
              <p:spPr>
                <a:xfrm>
                  <a:off x="5992146" y="4690536"/>
                  <a:ext cx="342928" cy="2271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20" idx="3"/>
                  <a:endCxn id="24" idx="7"/>
                </p:cNvCxnSpPr>
                <p:nvPr/>
              </p:nvCxnSpPr>
              <p:spPr>
                <a:xfrm flipH="1">
                  <a:off x="6103098" y="5063304"/>
                  <a:ext cx="231976" cy="296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24" idx="6"/>
                  <a:endCxn id="5" idx="3"/>
                </p:cNvCxnSpPr>
                <p:nvPr/>
              </p:nvCxnSpPr>
              <p:spPr>
                <a:xfrm flipV="1">
                  <a:off x="6132856" y="5269225"/>
                  <a:ext cx="788466" cy="1631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>
                  <a:stCxn id="20" idx="7"/>
                </p:cNvCxnSpPr>
                <p:nvPr/>
              </p:nvCxnSpPr>
              <p:spPr>
                <a:xfrm flipV="1">
                  <a:off x="6478758" y="4649336"/>
                  <a:ext cx="541363" cy="2683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18" idx="7"/>
                  <a:endCxn id="26" idx="2"/>
                </p:cNvCxnSpPr>
                <p:nvPr/>
              </p:nvCxnSpPr>
              <p:spPr>
                <a:xfrm flipV="1">
                  <a:off x="7198356" y="4481021"/>
                  <a:ext cx="578270" cy="415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stCxn id="18" idx="6"/>
                  <a:endCxn id="7" idx="1"/>
                </p:cNvCxnSpPr>
                <p:nvPr/>
              </p:nvCxnSpPr>
              <p:spPr>
                <a:xfrm>
                  <a:off x="7228114" y="4595363"/>
                  <a:ext cx="514640" cy="245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>
                  <a:stCxn id="7" idx="3"/>
                  <a:endCxn id="21" idx="7"/>
                </p:cNvCxnSpPr>
                <p:nvPr/>
              </p:nvCxnSpPr>
              <p:spPr>
                <a:xfrm flipH="1">
                  <a:off x="7549654" y="4986796"/>
                  <a:ext cx="193100" cy="3427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7" idx="7"/>
                  <a:endCxn id="22" idx="2"/>
                </p:cNvCxnSpPr>
                <p:nvPr/>
              </p:nvCxnSpPr>
              <p:spPr>
                <a:xfrm flipV="1">
                  <a:off x="7886438" y="4738078"/>
                  <a:ext cx="531174" cy="1031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endCxn id="27" idx="2"/>
                </p:cNvCxnSpPr>
                <p:nvPr/>
              </p:nvCxnSpPr>
              <p:spPr>
                <a:xfrm flipV="1">
                  <a:off x="8620812" y="4649337"/>
                  <a:ext cx="516398" cy="758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22" idx="5"/>
                  <a:endCxn id="25" idx="0"/>
                </p:cNvCxnSpPr>
                <p:nvPr/>
              </p:nvCxnSpPr>
              <p:spPr>
                <a:xfrm>
                  <a:off x="8591054" y="4810882"/>
                  <a:ext cx="167980" cy="2757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" idx="5"/>
                  <a:endCxn id="23" idx="1"/>
                </p:cNvCxnSpPr>
                <p:nvPr/>
              </p:nvCxnSpPr>
              <p:spPr>
                <a:xfrm>
                  <a:off x="7886438" y="4986796"/>
                  <a:ext cx="224148" cy="1668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圆角矩形 71"/>
              <p:cNvSpPr/>
              <p:nvPr/>
            </p:nvSpPr>
            <p:spPr>
              <a:xfrm>
                <a:off x="3481978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7440181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78" name="曲线连接符 77"/>
              <p:cNvCxnSpPr>
                <a:stCxn id="72" idx="2"/>
              </p:cNvCxnSpPr>
              <p:nvPr/>
            </p:nvCxnSpPr>
            <p:spPr>
              <a:xfrm rot="16200000" flipH="1">
                <a:off x="4194040" y="2550864"/>
                <a:ext cx="1733781" cy="1737451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/>
              <p:cNvCxnSpPr>
                <a:stCxn id="73" idx="2"/>
              </p:cNvCxnSpPr>
              <p:nvPr/>
            </p:nvCxnSpPr>
            <p:spPr>
              <a:xfrm rot="5400000">
                <a:off x="6277560" y="2420696"/>
                <a:ext cx="1740845" cy="2004852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曲线连接符 82"/>
              <p:cNvCxnSpPr>
                <a:stCxn id="19" idx="0"/>
                <a:endCxn id="72" idx="3"/>
              </p:cNvCxnSpPr>
              <p:nvPr/>
            </p:nvCxnSpPr>
            <p:spPr>
              <a:xfrm rot="16200000" flipV="1">
                <a:off x="4423638" y="2599693"/>
                <a:ext cx="2051472" cy="109388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曲线连接符 84"/>
              <p:cNvCxnSpPr>
                <a:stCxn id="19" idx="0"/>
                <a:endCxn id="73" idx="1"/>
              </p:cNvCxnSpPr>
              <p:nvPr/>
            </p:nvCxnSpPr>
            <p:spPr>
              <a:xfrm rot="5400000" flipH="1" flipV="1">
                <a:off x="5692512" y="2424704"/>
                <a:ext cx="2051472" cy="1443865"/>
              </a:xfrm>
              <a:prstGeom prst="curvedConnector2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zh-CN" dirty="0" smtClean="0"/>
                    <a:t>&gt;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3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284418" y="1462484"/>
            <a:ext cx="9444536" cy="4520248"/>
            <a:chOff x="1284418" y="1462484"/>
            <a:chExt cx="9444536" cy="4520248"/>
          </a:xfrm>
        </p:grpSpPr>
        <p:sp>
          <p:nvSpPr>
            <p:cNvPr id="4" name="流程图: 接点 3"/>
            <p:cNvSpPr/>
            <p:nvPr/>
          </p:nvSpPr>
          <p:spPr>
            <a:xfrm>
              <a:off x="2667000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3501583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2133600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接点 6"/>
            <p:cNvSpPr/>
            <p:nvPr/>
          </p:nvSpPr>
          <p:spPr>
            <a:xfrm>
              <a:off x="1284418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 rot="2170659">
              <a:off x="3225045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20561429">
              <a:off x="2449699" y="1994317"/>
              <a:ext cx="265883" cy="7024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091128" y="2512883"/>
              <a:ext cx="251761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2660170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3429597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1870118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287253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 rot="8895123">
              <a:off x="3188977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 rot="13067407">
              <a:off x="2407434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 rot="16200000">
              <a:off x="2122130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5106670" y="2077407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5883910" y="2056359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661150" y="2060738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106670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 rot="10800000">
              <a:off x="5894566" y="3672090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下箭头 36"/>
            <p:cNvSpPr/>
            <p:nvPr/>
          </p:nvSpPr>
          <p:spPr>
            <a:xfrm rot="10800000">
              <a:off x="6671806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5797550" y="2899569"/>
              <a:ext cx="508000" cy="49371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106669" y="2746036"/>
              <a:ext cx="1889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5106669" y="3648102"/>
              <a:ext cx="2037081" cy="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4"/>
            </p:cNvCxnSpPr>
            <p:nvPr/>
          </p:nvCxnSpPr>
          <p:spPr>
            <a:xfrm>
              <a:off x="6051550" y="3393282"/>
              <a:ext cx="0" cy="254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3" idx="2"/>
              <a:endCxn id="38" idx="0"/>
            </p:cNvCxnSpPr>
            <p:nvPr/>
          </p:nvCxnSpPr>
          <p:spPr>
            <a:xfrm>
              <a:off x="6051550" y="2724988"/>
              <a:ext cx="0" cy="174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9312212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0146795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8778812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7929630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2" name="下箭头 51"/>
            <p:cNvSpPr/>
            <p:nvPr/>
          </p:nvSpPr>
          <p:spPr>
            <a:xfrm rot="13150613">
              <a:off x="9870257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 rot="9501256">
              <a:off x="9155326" y="1990681"/>
              <a:ext cx="238767" cy="681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>
            <a:xfrm rot="5400000">
              <a:off x="8743671" y="2520214"/>
              <a:ext cx="251761" cy="7809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9305382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0074809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7" name="流程图: 接点 56"/>
            <p:cNvSpPr/>
            <p:nvPr/>
          </p:nvSpPr>
          <p:spPr>
            <a:xfrm>
              <a:off x="8515330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7932465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9" name="下箭头 58"/>
            <p:cNvSpPr/>
            <p:nvPr/>
          </p:nvSpPr>
          <p:spPr>
            <a:xfrm rot="19536498">
              <a:off x="9834189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 rot="2224102">
              <a:off x="9052646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下箭头 60"/>
            <p:cNvSpPr/>
            <p:nvPr/>
          </p:nvSpPr>
          <p:spPr>
            <a:xfrm rot="5400000">
              <a:off x="8767342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70118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(1) Gather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89605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 Apply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13245" y="5599043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(3) Scatter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8883" y="2692013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313137" y="3618702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450948" y="2961133"/>
              <a:ext cx="101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978254" y="2604748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978254" y="3510205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510342"/>
              </p:ext>
            </p:extLst>
          </p:nvPr>
        </p:nvGraphicFramePr>
        <p:xfrm>
          <a:off x="1751527" y="991673"/>
          <a:ext cx="6630473" cy="3808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6473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211274"/>
              </p:ext>
            </p:extLst>
          </p:nvPr>
        </p:nvGraphicFramePr>
        <p:xfrm>
          <a:off x="2755900" y="838200"/>
          <a:ext cx="7289800" cy="519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684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9338" y="1362559"/>
            <a:ext cx="9487986" cy="3670465"/>
            <a:chOff x="569338" y="1362559"/>
            <a:chExt cx="9487986" cy="3670465"/>
          </a:xfrm>
        </p:grpSpPr>
        <p:sp>
          <p:nvSpPr>
            <p:cNvPr id="5" name="左弧形箭头 4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 rot="14384352">
              <a:off x="6826148" y="3823690"/>
              <a:ext cx="497753" cy="1530432"/>
            </a:xfrm>
            <a:prstGeom prst="curved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338" y="1362559"/>
              <a:ext cx="9487986" cy="3670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流程图: 联系 3"/>
          <p:cNvSpPr/>
          <p:nvPr/>
        </p:nvSpPr>
        <p:spPr>
          <a:xfrm>
            <a:off x="903573" y="1698412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903573" y="308616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615538" y="2403894"/>
            <a:ext cx="525112" cy="5142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801192" y="3433844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2677144" y="2399831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140650" y="164591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3496085" y="341636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3770024" y="251569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1428685" y="1903049"/>
            <a:ext cx="711965" cy="5249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1351784" y="3525107"/>
            <a:ext cx="449408" cy="1658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063748" y="2084865"/>
            <a:ext cx="153803" cy="39434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3202256" y="2656961"/>
            <a:ext cx="567767" cy="115859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3125355" y="2838778"/>
            <a:ext cx="447632" cy="65290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2326304" y="2954637"/>
            <a:ext cx="1520621" cy="73633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2588861" y="2084865"/>
            <a:ext cx="350840" cy="314966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1878094" y="2918153"/>
            <a:ext cx="185655" cy="51569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2249403" y="2914089"/>
            <a:ext cx="690297" cy="5950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流程图: 联系 6"/>
          <p:cNvSpPr/>
          <p:nvPr/>
        </p:nvSpPr>
        <p:spPr>
          <a:xfrm>
            <a:off x="4018854" y="4630905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8" name="流程图: 联系 9"/>
          <p:cNvSpPr/>
          <p:nvPr/>
        </p:nvSpPr>
        <p:spPr>
          <a:xfrm>
            <a:off x="4955245" y="4630905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箭头连接符 79"/>
          <p:cNvCxnSpPr>
            <a:stCxn id="76" idx="6"/>
            <a:endCxn id="78" idx="2"/>
          </p:cNvCxnSpPr>
          <p:nvPr/>
        </p:nvCxnSpPr>
        <p:spPr>
          <a:xfrm>
            <a:off x="4543966" y="4888034"/>
            <a:ext cx="411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左弧形箭头 80"/>
          <p:cNvSpPr/>
          <p:nvPr/>
        </p:nvSpPr>
        <p:spPr>
          <a:xfrm rot="17688594">
            <a:off x="2790350" y="3877277"/>
            <a:ext cx="497753" cy="1530432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79606"/>
              </a:solidFill>
            </a:endParaRPr>
          </a:p>
        </p:txBody>
      </p:sp>
      <p:sp>
        <p:nvSpPr>
          <p:cNvPr id="82" name="左弧形箭头 81"/>
          <p:cNvSpPr/>
          <p:nvPr/>
        </p:nvSpPr>
        <p:spPr>
          <a:xfrm rot="14384352">
            <a:off x="6298114" y="3775056"/>
            <a:ext cx="497753" cy="1530432"/>
          </a:xfrm>
          <a:prstGeom prst="curv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79606"/>
              </a:solidFill>
            </a:endParaRPr>
          </a:p>
        </p:txBody>
      </p:sp>
      <p:sp>
        <p:nvSpPr>
          <p:cNvPr id="87" name="流程图: 联系 86"/>
          <p:cNvSpPr/>
          <p:nvPr/>
        </p:nvSpPr>
        <p:spPr>
          <a:xfrm>
            <a:off x="5384035" y="1698412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8" name="流程图: 联系 87"/>
          <p:cNvSpPr/>
          <p:nvPr/>
        </p:nvSpPr>
        <p:spPr>
          <a:xfrm>
            <a:off x="5384035" y="308616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96000" y="2403894"/>
            <a:ext cx="525112" cy="51425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流程图: 联系 92"/>
          <p:cNvSpPr/>
          <p:nvPr/>
        </p:nvSpPr>
        <p:spPr>
          <a:xfrm>
            <a:off x="6281654" y="3433844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流程图: 联系 93"/>
          <p:cNvSpPr/>
          <p:nvPr/>
        </p:nvSpPr>
        <p:spPr>
          <a:xfrm>
            <a:off x="7157606" y="2399831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流程图: 联系 94"/>
          <p:cNvSpPr/>
          <p:nvPr/>
        </p:nvSpPr>
        <p:spPr>
          <a:xfrm>
            <a:off x="6621112" y="164591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流程图: 联系 96"/>
          <p:cNvSpPr/>
          <p:nvPr/>
        </p:nvSpPr>
        <p:spPr>
          <a:xfrm>
            <a:off x="7976547" y="3416369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流程图: 联系 97"/>
          <p:cNvSpPr/>
          <p:nvPr/>
        </p:nvSpPr>
        <p:spPr>
          <a:xfrm>
            <a:off x="8250486" y="2515690"/>
            <a:ext cx="525112" cy="51425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9" name="直接连接符 98"/>
          <p:cNvCxnSpPr>
            <a:stCxn id="95" idx="2"/>
            <a:endCxn id="87" idx="6"/>
          </p:cNvCxnSpPr>
          <p:nvPr/>
        </p:nvCxnSpPr>
        <p:spPr>
          <a:xfrm flipH="1">
            <a:off x="5909147" y="1903049"/>
            <a:ext cx="711965" cy="5249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直接连接符 99"/>
          <p:cNvCxnSpPr>
            <a:stCxn id="88" idx="5"/>
            <a:endCxn id="93" idx="2"/>
          </p:cNvCxnSpPr>
          <p:nvPr/>
        </p:nvCxnSpPr>
        <p:spPr>
          <a:xfrm>
            <a:off x="5832246" y="3525107"/>
            <a:ext cx="449408" cy="1658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直接连接符 100"/>
          <p:cNvCxnSpPr>
            <a:stCxn id="92" idx="7"/>
            <a:endCxn id="95" idx="3"/>
          </p:cNvCxnSpPr>
          <p:nvPr/>
        </p:nvCxnSpPr>
        <p:spPr>
          <a:xfrm flipV="1">
            <a:off x="6544210" y="2084865"/>
            <a:ext cx="153803" cy="39434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/>
          <p:cNvCxnSpPr>
            <a:stCxn id="94" idx="6"/>
            <a:endCxn id="98" idx="2"/>
          </p:cNvCxnSpPr>
          <p:nvPr/>
        </p:nvCxnSpPr>
        <p:spPr>
          <a:xfrm>
            <a:off x="7682718" y="2656961"/>
            <a:ext cx="567767" cy="115859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直接连接符 102"/>
          <p:cNvCxnSpPr>
            <a:stCxn id="94" idx="5"/>
            <a:endCxn id="97" idx="1"/>
          </p:cNvCxnSpPr>
          <p:nvPr/>
        </p:nvCxnSpPr>
        <p:spPr>
          <a:xfrm>
            <a:off x="7605817" y="2838778"/>
            <a:ext cx="447632" cy="652903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直接连接符 103"/>
          <p:cNvCxnSpPr>
            <a:stCxn id="98" idx="3"/>
            <a:endCxn id="93" idx="6"/>
          </p:cNvCxnSpPr>
          <p:nvPr/>
        </p:nvCxnSpPr>
        <p:spPr>
          <a:xfrm flipH="1">
            <a:off x="6806766" y="2954637"/>
            <a:ext cx="1520621" cy="73633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直接连接符 104"/>
          <p:cNvCxnSpPr>
            <a:stCxn id="95" idx="5"/>
            <a:endCxn id="94" idx="0"/>
          </p:cNvCxnSpPr>
          <p:nvPr/>
        </p:nvCxnSpPr>
        <p:spPr>
          <a:xfrm>
            <a:off x="7069323" y="2084865"/>
            <a:ext cx="350840" cy="314966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直接连接符 105"/>
          <p:cNvCxnSpPr>
            <a:stCxn id="92" idx="4"/>
            <a:endCxn id="93" idx="0"/>
          </p:cNvCxnSpPr>
          <p:nvPr/>
        </p:nvCxnSpPr>
        <p:spPr>
          <a:xfrm>
            <a:off x="6358556" y="2918153"/>
            <a:ext cx="185655" cy="515691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直接连接符 106"/>
          <p:cNvCxnSpPr>
            <a:stCxn id="93" idx="7"/>
            <a:endCxn id="94" idx="4"/>
          </p:cNvCxnSpPr>
          <p:nvPr/>
        </p:nvCxnSpPr>
        <p:spPr>
          <a:xfrm flipV="1">
            <a:off x="6729865" y="2914089"/>
            <a:ext cx="690297" cy="595067"/>
          </a:xfrm>
          <a:prstGeom prst="line">
            <a:avLst/>
          </a:prstGeom>
          <a:ln w="28575"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流程图: 联系 6"/>
          <p:cNvSpPr/>
          <p:nvPr/>
        </p:nvSpPr>
        <p:spPr>
          <a:xfrm>
            <a:off x="7725373" y="1711324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2" name="流程图: 联系 9"/>
          <p:cNvSpPr/>
          <p:nvPr/>
        </p:nvSpPr>
        <p:spPr>
          <a:xfrm>
            <a:off x="8661764" y="1711324"/>
            <a:ext cx="525112" cy="514258"/>
          </a:xfrm>
          <a:prstGeom prst="flowChartConnector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3" name="直接箭头连接符 112"/>
          <p:cNvCxnSpPr>
            <a:stCxn id="111" idx="6"/>
            <a:endCxn id="112" idx="2"/>
          </p:cNvCxnSpPr>
          <p:nvPr/>
        </p:nvCxnSpPr>
        <p:spPr>
          <a:xfrm>
            <a:off x="8250485" y="1968453"/>
            <a:ext cx="411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16761</TotalTime>
  <Words>832</Words>
  <Application>Microsoft Office PowerPoint</Application>
  <PresentationFormat>宽屏</PresentationFormat>
  <Paragraphs>422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133</cp:revision>
  <dcterms:created xsi:type="dcterms:W3CDTF">2017-01-09T07:22:34Z</dcterms:created>
  <dcterms:modified xsi:type="dcterms:W3CDTF">2017-05-22T13:01:09Z</dcterms:modified>
</cp:coreProperties>
</file>