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68" d="100"/>
          <a:sy n="68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644736"/>
        <c:axId val="9256476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9256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7648"/>
        <c:crosses val="autoZero"/>
        <c:auto val="1"/>
        <c:lblAlgn val="ctr"/>
        <c:lblOffset val="100"/>
        <c:noMultiLvlLbl val="0"/>
      </c:catAx>
      <c:valAx>
        <c:axId val="92564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90192"/>
        <c:axId val="1165991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1659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1024"/>
        <c:crosses val="autoZero"/>
        <c:auto val="1"/>
        <c:lblAlgn val="ctr"/>
        <c:lblOffset val="100"/>
        <c:noMultiLvlLbl val="0"/>
      </c:catAx>
      <c:valAx>
        <c:axId val="116599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60240"/>
        <c:axId val="116596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16596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2320"/>
        <c:crosses val="autoZero"/>
        <c:auto val="1"/>
        <c:lblAlgn val="ctr"/>
        <c:lblOffset val="100"/>
        <c:noMultiLvlLbl val="0"/>
      </c:catAx>
      <c:valAx>
        <c:axId val="116596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950576"/>
        <c:axId val="1972947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97295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47664"/>
        <c:crosses val="autoZero"/>
        <c:auto val="1"/>
        <c:lblAlgn val="ctr"/>
        <c:lblOffset val="100"/>
        <c:noMultiLvlLbl val="0"/>
      </c:catAx>
      <c:valAx>
        <c:axId val="1972947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5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57440"/>
        <c:axId val="1184181568"/>
      </c:barChart>
      <c:catAx>
        <c:axId val="118415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81568"/>
        <c:crosses val="autoZero"/>
        <c:auto val="1"/>
        <c:lblAlgn val="ctr"/>
        <c:lblOffset val="100"/>
        <c:noMultiLvlLbl val="0"/>
      </c:catAx>
      <c:valAx>
        <c:axId val="11841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tc!$M$1:$M$56</c15:sqref>
                  </c15:fullRef>
                </c:ext>
              </c:extLst>
              <c:f>tc!$M$1:$M$20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tc!$O$1:$O$56</c15:sqref>
                  </c15:fullRef>
                </c:ext>
              </c:extLst>
              <c:f>tc!$O$1:$O$20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520416"/>
        <c:axId val="1083533728"/>
      </c:barChart>
      <c:catAx>
        <c:axId val="1083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33728"/>
        <c:crosses val="autoZero"/>
        <c:auto val="1"/>
        <c:lblAlgn val="ctr"/>
        <c:lblOffset val="100"/>
        <c:noMultiLvlLbl val="0"/>
      </c:catAx>
      <c:valAx>
        <c:axId val="10835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sssp!$M$1:$M$31</c15:sqref>
                  </c15:fullRef>
                </c:ext>
              </c:extLst>
              <c:f>sssp!$M$1:$M$21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sssp!$O$1:$O$31</c15:sqref>
                  </c15:fullRef>
                </c:ext>
              </c:extLst>
              <c:f>sssp!$O$1:$O$21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36224"/>
        <c:axId val="1184138304"/>
      </c:barChart>
      <c:catAx>
        <c:axId val="118413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8304"/>
        <c:crosses val="autoZero"/>
        <c:auto val="1"/>
        <c:lblAlgn val="ctr"/>
        <c:lblOffset val="100"/>
        <c:noMultiLvlLbl val="0"/>
      </c:catAx>
      <c:valAx>
        <c:axId val="11841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pr!$E$1:$E$40</c15:sqref>
                  </c15:fullRef>
                </c:ext>
              </c:extLst>
              <c:f>pr!$E$1:$E$20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pr!$I$1:$I$40</c15:sqref>
                  </c15:fullRef>
                </c:ext>
              </c:extLst>
              <c:f>pr!$I$1:$I$20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945920"/>
        <c:axId val="2103945504"/>
      </c:barChart>
      <c:catAx>
        <c:axId val="210394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504"/>
        <c:crosses val="autoZero"/>
        <c:auto val="1"/>
        <c:lblAlgn val="ctr"/>
        <c:lblOffset val="100"/>
        <c:noMultiLvlLbl val="0"/>
      </c:catAx>
      <c:valAx>
        <c:axId val="21039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15937</TotalTime>
  <Words>605</Words>
  <Application>Microsoft Office PowerPoint</Application>
  <PresentationFormat>宽屏</PresentationFormat>
  <Paragraphs>302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92</cp:revision>
  <dcterms:created xsi:type="dcterms:W3CDTF">2017-01-09T07:22:34Z</dcterms:created>
  <dcterms:modified xsi:type="dcterms:W3CDTF">2017-03-22T13:51:45Z</dcterms:modified>
</cp:coreProperties>
</file>