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6" r:id="rId18"/>
    <p:sldId id="277" r:id="rId19"/>
    <p:sldId id="278" r:id="rId20"/>
    <p:sldId id="272" r:id="rId21"/>
    <p:sldId id="273" r:id="rId22"/>
    <p:sldId id="274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41" autoAdjust="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06495"/>
        <c:axId val="158523967"/>
      </c:barChart>
      <c:catAx>
        <c:axId val="15850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23967"/>
        <c:crosses val="autoZero"/>
        <c:auto val="1"/>
        <c:lblAlgn val="ctr"/>
        <c:lblOffset val="100"/>
        <c:noMultiLvlLbl val="0"/>
      </c:catAx>
      <c:valAx>
        <c:axId val="15852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0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644736"/>
        <c:axId val="9256476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92564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7648"/>
        <c:crosses val="autoZero"/>
        <c:auto val="1"/>
        <c:lblAlgn val="ctr"/>
        <c:lblOffset val="100"/>
        <c:noMultiLvlLbl val="0"/>
      </c:catAx>
      <c:valAx>
        <c:axId val="925647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90192"/>
        <c:axId val="1165991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11659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1024"/>
        <c:crosses val="autoZero"/>
        <c:auto val="1"/>
        <c:lblAlgn val="ctr"/>
        <c:lblOffset val="100"/>
        <c:noMultiLvlLbl val="0"/>
      </c:catAx>
      <c:valAx>
        <c:axId val="1165991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60240"/>
        <c:axId val="1165962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116596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2320"/>
        <c:crosses val="autoZero"/>
        <c:auto val="1"/>
        <c:lblAlgn val="ctr"/>
        <c:lblOffset val="100"/>
        <c:noMultiLvlLbl val="0"/>
      </c:catAx>
      <c:valAx>
        <c:axId val="1165962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950576"/>
        <c:axId val="1972947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197295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47664"/>
        <c:crosses val="autoZero"/>
        <c:auto val="1"/>
        <c:lblAlgn val="ctr"/>
        <c:lblOffset val="100"/>
        <c:noMultiLvlLbl val="0"/>
      </c:catAx>
      <c:valAx>
        <c:axId val="1972947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5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57440"/>
        <c:axId val="1184181568"/>
      </c:barChart>
      <c:catAx>
        <c:axId val="118415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81568"/>
        <c:crosses val="autoZero"/>
        <c:auto val="1"/>
        <c:lblAlgn val="ctr"/>
        <c:lblOffset val="100"/>
        <c:noMultiLvlLbl val="0"/>
      </c:catAx>
      <c:valAx>
        <c:axId val="11841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3520416"/>
        <c:axId val="1083533728"/>
      </c:barChart>
      <c:catAx>
        <c:axId val="10835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33728"/>
        <c:crosses val="autoZero"/>
        <c:auto val="1"/>
        <c:lblAlgn val="ctr"/>
        <c:lblOffset val="100"/>
        <c:noMultiLvlLbl val="0"/>
      </c:catAx>
      <c:valAx>
        <c:axId val="10835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36224"/>
        <c:axId val="1184138304"/>
      </c:barChart>
      <c:catAx>
        <c:axId val="118413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8304"/>
        <c:crosses val="autoZero"/>
        <c:auto val="1"/>
        <c:lblAlgn val="ctr"/>
        <c:lblOffset val="100"/>
        <c:noMultiLvlLbl val="0"/>
      </c:catAx>
      <c:valAx>
        <c:axId val="11841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945920"/>
        <c:axId val="2103945504"/>
      </c:barChart>
      <c:catAx>
        <c:axId val="210394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504"/>
        <c:crosses val="autoZero"/>
        <c:auto val="1"/>
        <c:lblAlgn val="ctr"/>
        <c:lblOffset val="100"/>
        <c:noMultiLvlLbl val="0"/>
      </c:catAx>
      <c:valAx>
        <c:axId val="21039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385437" y="1058845"/>
            <a:ext cx="10720098" cy="5334098"/>
            <a:chOff x="385437" y="1058845"/>
            <a:chExt cx="10720098" cy="5334098"/>
          </a:xfrm>
        </p:grpSpPr>
        <p:sp>
          <p:nvSpPr>
            <p:cNvPr id="36" name="矩形 35"/>
            <p:cNvSpPr/>
            <p:nvPr/>
          </p:nvSpPr>
          <p:spPr>
            <a:xfrm>
              <a:off x="3201814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4442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27070" y="2654059"/>
              <a:ext cx="1243186" cy="625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2199221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4361849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524477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8687105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36" idx="2"/>
              <a:endCxn id="40" idx="1"/>
            </p:cNvCxnSpPr>
            <p:nvPr/>
          </p:nvCxnSpPr>
          <p:spPr>
            <a:xfrm flipH="1">
              <a:off x="2820814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2"/>
              <a:endCxn id="45" idx="1"/>
            </p:cNvCxnSpPr>
            <p:nvPr/>
          </p:nvCxnSpPr>
          <p:spPr>
            <a:xfrm>
              <a:off x="3823407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6" idx="2"/>
              <a:endCxn id="46" idx="1"/>
            </p:cNvCxnSpPr>
            <p:nvPr/>
          </p:nvCxnSpPr>
          <p:spPr>
            <a:xfrm>
              <a:off x="3823407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2"/>
              <a:endCxn id="47" idx="1"/>
            </p:cNvCxnSpPr>
            <p:nvPr/>
          </p:nvCxnSpPr>
          <p:spPr>
            <a:xfrm>
              <a:off x="3823407" y="3265714"/>
              <a:ext cx="548529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2"/>
              <a:endCxn id="40" idx="1"/>
            </p:cNvCxnSpPr>
            <p:nvPr/>
          </p:nvCxnSpPr>
          <p:spPr>
            <a:xfrm flipH="1">
              <a:off x="2820814" y="3265714"/>
              <a:ext cx="316522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45" idx="1"/>
            </p:cNvCxnSpPr>
            <p:nvPr/>
          </p:nvCxnSpPr>
          <p:spPr>
            <a:xfrm flipH="1">
              <a:off x="4983442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6" idx="1"/>
            </p:cNvCxnSpPr>
            <p:nvPr/>
          </p:nvCxnSpPr>
          <p:spPr>
            <a:xfrm>
              <a:off x="5986035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2"/>
              <a:endCxn id="47" idx="1"/>
            </p:cNvCxnSpPr>
            <p:nvPr/>
          </p:nvCxnSpPr>
          <p:spPr>
            <a:xfrm>
              <a:off x="8148663" y="3279201"/>
              <a:ext cx="1160035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7" idx="2"/>
              <a:endCxn id="47" idx="1"/>
            </p:cNvCxnSpPr>
            <p:nvPr/>
          </p:nvCxnSpPr>
          <p:spPr>
            <a:xfrm>
              <a:off x="5986035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8" idx="2"/>
              <a:endCxn id="40" idx="1"/>
            </p:cNvCxnSpPr>
            <p:nvPr/>
          </p:nvCxnSpPr>
          <p:spPr>
            <a:xfrm flipH="1">
              <a:off x="2820814" y="3279201"/>
              <a:ext cx="5327849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5" idx="1"/>
            </p:cNvCxnSpPr>
            <p:nvPr/>
          </p:nvCxnSpPr>
          <p:spPr>
            <a:xfrm flipH="1">
              <a:off x="4983442" y="3279201"/>
              <a:ext cx="3165221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8" idx="2"/>
              <a:endCxn id="46" idx="1"/>
            </p:cNvCxnSpPr>
            <p:nvPr/>
          </p:nvCxnSpPr>
          <p:spPr>
            <a:xfrm flipH="1">
              <a:off x="7146070" y="3279201"/>
              <a:ext cx="1002593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0" idx="3"/>
              <a:endCxn id="45" idx="3"/>
            </p:cNvCxnSpPr>
            <p:nvPr/>
          </p:nvCxnSpPr>
          <p:spPr>
            <a:xfrm rot="16200000" flipH="1">
              <a:off x="3902128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5" idx="3"/>
              <a:endCxn id="46" idx="3"/>
            </p:cNvCxnSpPr>
            <p:nvPr/>
          </p:nvCxnSpPr>
          <p:spPr>
            <a:xfrm rot="16200000" flipH="1">
              <a:off x="6064756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6" idx="3"/>
              <a:endCxn id="47" idx="3"/>
            </p:cNvCxnSpPr>
            <p:nvPr/>
          </p:nvCxnSpPr>
          <p:spPr>
            <a:xfrm rot="16200000" flipH="1">
              <a:off x="8227384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651819" y="1058845"/>
              <a:ext cx="9315322" cy="631828"/>
              <a:chOff x="1755749" y="833879"/>
              <a:chExt cx="9594850" cy="631828"/>
            </a:xfrm>
          </p:grpSpPr>
          <p:sp>
            <p:nvSpPr>
              <p:cNvPr id="94" name="圆柱形 93"/>
              <p:cNvSpPr/>
              <p:nvPr/>
            </p:nvSpPr>
            <p:spPr>
              <a:xfrm rot="5400000">
                <a:off x="5871342" y="-3281714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右箭头 94"/>
              <p:cNvSpPr/>
              <p:nvPr/>
            </p:nvSpPr>
            <p:spPr>
              <a:xfrm>
                <a:off x="10509224" y="885428"/>
                <a:ext cx="841375" cy="528727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937402" y="1021403"/>
                <a:ext cx="8390169" cy="2769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d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g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b, c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-,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p:grpSp>
        <p:cxnSp>
          <p:nvCxnSpPr>
            <p:cNvPr id="99" name="直接箭头连接符 98"/>
            <p:cNvCxnSpPr>
              <a:endCxn id="36" idx="0"/>
            </p:cNvCxnSpPr>
            <p:nvPr/>
          </p:nvCxnSpPr>
          <p:spPr>
            <a:xfrm flipH="1">
              <a:off x="3823407" y="1574812"/>
              <a:ext cx="1781628" cy="10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37" idx="0"/>
            </p:cNvCxnSpPr>
            <p:nvPr/>
          </p:nvCxnSpPr>
          <p:spPr>
            <a:xfrm flipH="1">
              <a:off x="5986035" y="1573718"/>
              <a:ext cx="1541035" cy="106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38" idx="0"/>
            </p:cNvCxnSpPr>
            <p:nvPr/>
          </p:nvCxnSpPr>
          <p:spPr>
            <a:xfrm flipH="1">
              <a:off x="8148663" y="1516335"/>
              <a:ext cx="841580" cy="113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357224" y="5755637"/>
              <a:ext cx="1243186" cy="625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518412" y="5767801"/>
              <a:ext cx="1243186" cy="625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>
              <a:stCxn id="108" idx="0"/>
              <a:endCxn id="45" idx="3"/>
            </p:cNvCxnSpPr>
            <p:nvPr/>
          </p:nvCxnSpPr>
          <p:spPr>
            <a:xfrm flipV="1">
              <a:off x="4978817" y="5067300"/>
              <a:ext cx="4625" cy="68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0"/>
              <a:endCxn id="46" idx="3"/>
            </p:cNvCxnSpPr>
            <p:nvPr/>
          </p:nvCxnSpPr>
          <p:spPr>
            <a:xfrm flipV="1">
              <a:off x="7140005" y="5067300"/>
              <a:ext cx="6065" cy="7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385437" y="1058845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摄入层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7593" y="262770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2664" y="434855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存储层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2664" y="5755637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访问层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417593" y="2085197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85437" y="3617445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385437" y="5438273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16603</TotalTime>
  <Words>752</Words>
  <Application>Microsoft Office PowerPoint</Application>
  <PresentationFormat>宽屏</PresentationFormat>
  <Paragraphs>392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115</cp:revision>
  <dcterms:created xsi:type="dcterms:W3CDTF">2017-01-09T07:22:34Z</dcterms:created>
  <dcterms:modified xsi:type="dcterms:W3CDTF">2017-03-29T11:43:56Z</dcterms:modified>
</cp:coreProperties>
</file>