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1" r:id="rId5"/>
    <p:sldId id="260" r:id="rId6"/>
    <p:sldId id="257" r:id="rId7"/>
    <p:sldId id="258" r:id="rId8"/>
    <p:sldId id="263" r:id="rId9"/>
    <p:sldId id="266" r:id="rId10"/>
    <p:sldId id="259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9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0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6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6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2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0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0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416B-C32B-41CE-9119-8CCF08C86F6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F954-1DB6-4843-989E-D060148B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59.226.5.97:9006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可视化还原魔方项目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高级软工大作业</a:t>
            </a:r>
            <a:endParaRPr lang="en-US" altLang="zh-CN" dirty="0" smtClean="0"/>
          </a:p>
          <a:p>
            <a:r>
              <a:rPr lang="zh-CN" altLang="en-US" dirty="0"/>
              <a:t>段</a:t>
            </a:r>
            <a:r>
              <a:rPr lang="zh-CN" altLang="en-US" dirty="0" smtClean="0"/>
              <a:t>旭 江华禧 恽星彤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2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650" y="666206"/>
            <a:ext cx="10387149" cy="5510756"/>
          </a:xfrm>
        </p:spPr>
        <p:txBody>
          <a:bodyPr/>
          <a:lstStyle/>
          <a:p>
            <a:r>
              <a:rPr lang="zh-CN" altLang="en-US" dirty="0" smtClean="0"/>
              <a:t>展示效果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63" y="1296371"/>
            <a:ext cx="10164536" cy="51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148" y="640079"/>
            <a:ext cx="10491651" cy="5536883"/>
          </a:xfrm>
        </p:spPr>
        <p:txBody>
          <a:bodyPr/>
          <a:lstStyle/>
          <a:p>
            <a:r>
              <a:rPr lang="zh-CN" altLang="en-US" dirty="0" smtClean="0"/>
              <a:t>展示效果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2" y="1360579"/>
            <a:ext cx="4795567" cy="2617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91" y="1360580"/>
            <a:ext cx="5717166" cy="2617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42" y="4101737"/>
            <a:ext cx="4795567" cy="25574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591" y="4101736"/>
            <a:ext cx="5717166" cy="25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195" y="627018"/>
            <a:ext cx="10515600" cy="5445443"/>
          </a:xfrm>
        </p:spPr>
        <p:txBody>
          <a:bodyPr/>
          <a:lstStyle/>
          <a:p>
            <a:r>
              <a:rPr lang="zh-CN" altLang="en-US" sz="3600" b="1" dirty="0" smtClean="0"/>
              <a:t>本次设计关键点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en-US" altLang="zh-CN" sz="3200" dirty="0" smtClean="0"/>
              <a:t>1.</a:t>
            </a:r>
            <a:r>
              <a:rPr lang="zh-CN" altLang="en-US" sz="3200" dirty="0"/>
              <a:t>开发价值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2.</a:t>
            </a:r>
            <a:r>
              <a:rPr lang="zh-CN" altLang="en-US" sz="3200" dirty="0" smtClean="0"/>
              <a:t>需求定义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3.</a:t>
            </a:r>
            <a:r>
              <a:rPr lang="zh-CN" altLang="en-US" sz="3200" dirty="0" smtClean="0"/>
              <a:t>进度展示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4.</a:t>
            </a:r>
            <a:r>
              <a:rPr lang="zh-CN" altLang="en-US" sz="3200" dirty="0" smtClean="0"/>
              <a:t>展示效果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8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6206"/>
            <a:ext cx="10515600" cy="5314814"/>
          </a:xfrm>
        </p:spPr>
        <p:txBody>
          <a:bodyPr/>
          <a:lstStyle/>
          <a:p>
            <a:r>
              <a:rPr lang="zh-CN" altLang="en-US" dirty="0" smtClean="0"/>
              <a:t>同类产品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377"/>
            <a:ext cx="87153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195" y="627017"/>
            <a:ext cx="10515600" cy="5785077"/>
          </a:xfrm>
        </p:spPr>
        <p:txBody>
          <a:bodyPr/>
          <a:lstStyle/>
          <a:p>
            <a:r>
              <a:rPr lang="zh-CN" altLang="en-US" dirty="0" smtClean="0"/>
              <a:t>开发价值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解魔方方法部署到服务器上，人们通过一个网址即可模拟从输入状态到还原魔方的全过程，操作方便；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 初学者不必刻意记繁杂的公式即可达到还原魔方的效果，简单直接，更能享受到玩魔方的乐趣；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通过涂色操作可以直接输入手中实体魔方状态，并进行还原；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应用强化深度学习算法构造</a:t>
            </a:r>
            <a:r>
              <a:rPr lang="en-US" altLang="zh-CN" sz="2400" dirty="0" err="1" smtClean="0"/>
              <a:t>deepcubeA</a:t>
            </a:r>
            <a:r>
              <a:rPr lang="zh-CN" altLang="en-US" sz="2400" dirty="0" smtClean="0"/>
              <a:t>模型，更快地实现魔方还原，更具游戏体验感。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34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627018"/>
            <a:ext cx="10515600" cy="5837329"/>
          </a:xfrm>
        </p:spPr>
        <p:txBody>
          <a:bodyPr/>
          <a:lstStyle/>
          <a:p>
            <a:r>
              <a:rPr lang="zh-CN" altLang="en-US" dirty="0" smtClean="0"/>
              <a:t>需求定义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①打开网页，选择魔方阶数，可展示对应的三维立体魔方效果；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②</a:t>
            </a:r>
            <a:r>
              <a:rPr lang="zh-CN" altLang="en-US" sz="2400" dirty="0" smtClean="0"/>
              <a:t>可点击</a:t>
            </a:r>
            <a:r>
              <a:rPr lang="en-US" altLang="zh-CN" sz="2400" dirty="0" smtClean="0"/>
              <a:t>Scramble</a:t>
            </a:r>
            <a:r>
              <a:rPr lang="zh-CN" altLang="en-US" sz="2400" dirty="0" smtClean="0"/>
              <a:t>随机打乱魔方状态；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③</a:t>
            </a:r>
            <a:r>
              <a:rPr lang="zh-CN" altLang="en-US" sz="2400" dirty="0" smtClean="0"/>
              <a:t>可实现转动选择魔方颜色；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④</a:t>
            </a:r>
            <a:r>
              <a:rPr lang="zh-CN" altLang="en-US" sz="2400" dirty="0" smtClean="0"/>
              <a:t>可通过右键点击输入状态得到手中实体魔方的状态；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⑤点击</a:t>
            </a:r>
            <a:r>
              <a:rPr lang="en-US" altLang="zh-CN" sz="2400" dirty="0" smtClean="0"/>
              <a:t>Solver</a:t>
            </a:r>
            <a:r>
              <a:rPr lang="zh-CN" altLang="en-US" sz="2400" dirty="0" smtClean="0"/>
              <a:t>！按钮，自动进行魔方转动，直至得到六面单色的唯一状态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4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17" y="532402"/>
            <a:ext cx="10515600" cy="547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传统解魔方方法（</a:t>
            </a:r>
            <a:r>
              <a:rPr lang="en-US" altLang="zh-CN" dirty="0" smtClean="0"/>
              <a:t>CFOP</a:t>
            </a:r>
            <a:r>
              <a:rPr lang="zh-CN" altLang="en-US" dirty="0" smtClean="0"/>
              <a:t>公式法）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C=Cross</a:t>
            </a:r>
            <a:r>
              <a:rPr lang="zh-CN" altLang="en-US" sz="2400" dirty="0" smtClean="0"/>
              <a:t>十字</a:t>
            </a:r>
            <a:br>
              <a:rPr lang="zh-CN" altLang="en-US" sz="2400" dirty="0" smtClean="0"/>
            </a:br>
            <a:r>
              <a:rPr lang="en-US" altLang="zh-CN" sz="2400" dirty="0" smtClean="0"/>
              <a:t>F=F2L</a:t>
            </a:r>
            <a:r>
              <a:rPr lang="zh-CN" altLang="en-US" sz="2400" dirty="0"/>
              <a:t>直接出两层</a:t>
            </a:r>
            <a:br>
              <a:rPr lang="zh-CN" altLang="en-US" sz="2400" dirty="0"/>
            </a:br>
            <a:r>
              <a:rPr lang="en-US" altLang="zh-CN" sz="2400" dirty="0" smtClean="0"/>
              <a:t>O</a:t>
            </a:r>
            <a:r>
              <a:rPr lang="en-US" altLang="zh-CN" sz="2400" dirty="0"/>
              <a:t>=</a:t>
            </a:r>
            <a:r>
              <a:rPr lang="zh-CN" altLang="en-US" sz="2400" dirty="0"/>
              <a:t>直接出黄色面</a:t>
            </a:r>
            <a:br>
              <a:rPr lang="zh-CN" altLang="en-US" sz="2400" dirty="0"/>
            </a:br>
            <a:r>
              <a:rPr lang="en-US" altLang="zh-CN" sz="2400" dirty="0" smtClean="0"/>
              <a:t>P</a:t>
            </a:r>
            <a:r>
              <a:rPr lang="en-US" altLang="zh-CN" sz="2400" dirty="0"/>
              <a:t>=</a:t>
            </a:r>
            <a:r>
              <a:rPr lang="zh-CN" altLang="en-US" sz="2400" dirty="0"/>
              <a:t>魔方</a:t>
            </a:r>
            <a:r>
              <a:rPr lang="zh-CN" altLang="en-US" sz="2400" dirty="0" smtClean="0"/>
              <a:t>完成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传统方法实现的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地址：</a:t>
            </a:r>
            <a:r>
              <a:rPr lang="en-US" altLang="zh-CN" sz="2400" dirty="0"/>
              <a:t>https://github.com/JarenChow/SolveRubikByCFOP.git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7" y="1084219"/>
            <a:ext cx="5797731" cy="19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8823"/>
            <a:ext cx="10515600" cy="5798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3.DeepCubeA</a:t>
            </a:r>
            <a:r>
              <a:rPr lang="zh-CN" altLang="en-US" dirty="0"/>
              <a:t>模型</a:t>
            </a:r>
            <a:r>
              <a:rPr lang="zh-CN" altLang="en-US" dirty="0" smtClean="0"/>
              <a:t>（</a:t>
            </a:r>
            <a:r>
              <a:rPr lang="zh-CN" altLang="en-US" dirty="0"/>
              <a:t>深度强化</a:t>
            </a:r>
            <a:r>
              <a:rPr lang="zh-CN" altLang="en-US" dirty="0" smtClean="0"/>
              <a:t>学习系统）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自行迭代学习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蒙特卡洛搜索树                       训练集生成的可视化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效果：</a:t>
            </a:r>
            <a:r>
              <a:rPr lang="en-US" altLang="zh-CN" sz="2400" dirty="0"/>
              <a:t>100%</a:t>
            </a:r>
            <a:r>
              <a:rPr lang="zh-CN" altLang="en-US" sz="2400" dirty="0"/>
              <a:t>地解决了</a:t>
            </a:r>
            <a:r>
              <a:rPr lang="zh-CN" altLang="en-US" sz="2400" dirty="0" smtClean="0"/>
              <a:t>所有</a:t>
            </a:r>
            <a:r>
              <a:rPr lang="zh-CN" altLang="en-US" sz="2400" dirty="0"/>
              <a:t>测试项目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并且只花了人类所需时间的</a:t>
            </a:r>
            <a:r>
              <a:rPr lang="en-US" altLang="zh-CN" sz="2400" dirty="0"/>
              <a:t>60%</a:t>
            </a:r>
            <a:r>
              <a:rPr lang="zh-CN" altLang="en-US" sz="2400" dirty="0"/>
              <a:t>便找到了破解魔方</a:t>
            </a:r>
            <a:r>
              <a:rPr lang="en-US" altLang="zh-CN" sz="2400" dirty="0"/>
              <a:t>——</a:t>
            </a:r>
            <a:r>
              <a:rPr lang="zh-CN" altLang="en-US" sz="2400" dirty="0"/>
              <a:t>每一面都显示为单色的最短路径</a:t>
            </a:r>
            <a:r>
              <a:rPr lang="zh-CN" altLang="en-US" sz="2400" dirty="0" smtClean="0"/>
              <a:t>。该</a:t>
            </a:r>
            <a:r>
              <a:rPr lang="zh-CN" altLang="en-US" sz="2400" dirty="0"/>
              <a:t>算法也适用于其他组合游戏，如滑动拼图、熄灯和推箱子游戏。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67" y="1113744"/>
            <a:ext cx="5935212" cy="2052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8" y="1100681"/>
            <a:ext cx="3510890" cy="20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0263"/>
            <a:ext cx="10515600" cy="57067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进度展示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已能基本还原</a:t>
            </a:r>
            <a:r>
              <a:rPr lang="en-US" altLang="zh-CN" dirty="0"/>
              <a:t>nature</a:t>
            </a:r>
            <a:r>
              <a:rPr lang="zh-CN" altLang="en-US" dirty="0"/>
              <a:t>论文给的网址展示效果；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添加了手动输入手中实体魔方状态的效果；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可点击转动网页上的三维魔方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展示网址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http://159.226.5.97:9006/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90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zh-CN" altLang="en-US" dirty="0" smtClean="0"/>
              <a:t>展示效果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91" y="1306285"/>
            <a:ext cx="9896289" cy="53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353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可视化还原魔方项目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Martin</dc:creator>
  <cp:lastModifiedBy>Martin</cp:lastModifiedBy>
  <cp:revision>32</cp:revision>
  <dcterms:created xsi:type="dcterms:W3CDTF">2019-10-04T04:10:29Z</dcterms:created>
  <dcterms:modified xsi:type="dcterms:W3CDTF">2019-10-14T15:29:19Z</dcterms:modified>
</cp:coreProperties>
</file>