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9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8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1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2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4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5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7.xml"/><Relationship Id="rId3" Type="http://schemas.openxmlformats.org/officeDocument/2006/relationships/image" Target="../media/image6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IDEA</a:t>
            </a:r>
            <a:r>
              <a:rPr lang="zh-CN" altLang="en-US"/>
              <a:t>的</a:t>
            </a:r>
            <a:r>
              <a:rPr lang="en-US" altLang="zh-CN"/>
              <a:t>DeBug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本次使用资金系统的登录模块进行演示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18625" y="533844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赵     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进入</a:t>
            </a:r>
            <a:r>
              <a:rPr lang="en-US" altLang="zh-CN"/>
              <a:t>DeBug</a:t>
            </a:r>
            <a:r>
              <a:t>模式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sz="2400" b="1" dirty="0"/>
              <a:t>启动</a:t>
            </a:r>
            <a:r>
              <a:rPr lang="en-US" altLang="zh-CN" sz="2400" b="1" dirty="0"/>
              <a:t>Tomcat</a:t>
            </a:r>
            <a:r>
              <a:rPr sz="2400" b="1" dirty="0"/>
              <a:t>，用</a:t>
            </a:r>
            <a:r>
              <a:rPr lang="en-US" altLang="zh-CN" sz="2400" b="1" dirty="0"/>
              <a:t>debug</a:t>
            </a:r>
            <a:r>
              <a:rPr sz="2400" b="1" dirty="0"/>
              <a:t>按钮运行</a:t>
            </a:r>
            <a:r>
              <a:rPr lang="en-US" altLang="zh-CN" sz="2400" b="1" dirty="0"/>
              <a:t>Application</a:t>
            </a:r>
            <a:r>
              <a:rPr sz="2400" b="1" dirty="0"/>
              <a:t>文件</a:t>
            </a:r>
            <a:endParaRPr sz="2400" b="1" dirty="0"/>
          </a:p>
          <a:p>
            <a:endParaRPr sz="2400" b="1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90675" y="2438400"/>
            <a:ext cx="9010650" cy="1981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添加断点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sz="2400" b="1" dirty="0"/>
              <a:t>添加断点的方法：</a:t>
            </a:r>
            <a:r>
              <a:rPr sz="2400" dirty="0"/>
              <a:t>选定要设置断点的代码行，在行号的区域后面单击鼠标左键，出现圆点即设置断点。</a:t>
            </a:r>
            <a:endParaRPr sz="2400" dirty="0"/>
          </a:p>
          <a:p>
            <a:endParaRPr sz="2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2696845"/>
            <a:ext cx="8467725" cy="3552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运行系统并进行登录操作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400" b="1" dirty="0"/>
              <a:t>当添加完断点后便可运行系统进入调试，点击登录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95" y="2198370"/>
            <a:ext cx="3152775" cy="3924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</a:t>
            </a:r>
            <a:r>
              <a:rPr>
                <a:sym typeface="+mn-ea"/>
              </a:rPr>
              <a:t>窗口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400" b="1" dirty="0"/>
              <a:t>点击登录如果系统运行经过你设置的断点后会自动进入</a:t>
            </a:r>
            <a:r>
              <a:rPr lang="en-US" altLang="zh-CN" sz="2400" b="1" dirty="0"/>
              <a:t>IDEA</a:t>
            </a:r>
            <a:r>
              <a:rPr sz="2400" b="1" dirty="0"/>
              <a:t>跳到你设置的断点处，并携带者从客户端获得的数据</a:t>
            </a:r>
            <a:endParaRPr sz="2400" b="1" dirty="0"/>
          </a:p>
          <a:p>
            <a:endParaRPr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110" y="2070100"/>
            <a:ext cx="4997450" cy="4787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</a:t>
            </a:r>
            <a:r>
              <a:rPr>
                <a:sym typeface="+mn-ea"/>
              </a:rPr>
              <a:t>窗口介绍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400" b="1" dirty="0"/>
              <a:t>接下来介绍</a:t>
            </a:r>
            <a:r>
              <a:rPr lang="en-US" altLang="zh-CN" sz="2400" b="1" dirty="0"/>
              <a:t>debug</a:t>
            </a:r>
            <a:r>
              <a:rPr sz="2400" b="1" dirty="0"/>
              <a:t>窗口常用的几个按钮及其功能</a:t>
            </a:r>
            <a:endParaRPr sz="2400" b="1" dirty="0"/>
          </a:p>
          <a:p>
            <a:endParaRPr lang="en-US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327910"/>
            <a:ext cx="7820025" cy="2533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62405" y="703580"/>
            <a:ext cx="94316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1.Resume Program  </a:t>
            </a:r>
            <a:r>
              <a:rPr lang="zh-CN" altLang="en-US" sz="2400" b="1"/>
              <a:t>快捷键：</a:t>
            </a:r>
            <a:r>
              <a:rPr lang="en-US" altLang="zh-CN" sz="2400" b="1"/>
              <a:t>F9     </a:t>
            </a:r>
            <a:endParaRPr lang="en-US" altLang="zh-CN" sz="2400" b="1"/>
          </a:p>
          <a:p>
            <a:r>
              <a:rPr lang="en-US" altLang="zh-CN" sz="2000"/>
              <a:t>       跨断点调试</a:t>
            </a:r>
            <a:r>
              <a:rPr lang="zh-CN" altLang="en-US" sz="2000"/>
              <a:t>，</a:t>
            </a:r>
            <a:r>
              <a:rPr lang="zh-CN" altLang="en-US" sz="2000"/>
              <a:t>点击该按钮后会直接跳转到下一个断点处，如果没有断点即跳过直接运行程序。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462405" y="2116455"/>
            <a:ext cx="94322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2.step over </a:t>
            </a:r>
            <a:r>
              <a:rPr lang="zh-CN" altLang="en-US" sz="2400" b="1"/>
              <a:t>快捷键</a:t>
            </a:r>
            <a:r>
              <a:rPr lang="en-US" altLang="zh-CN" sz="2400" b="1"/>
              <a:t>F8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 sz="2000"/>
              <a:t>       步过</a:t>
            </a:r>
            <a:r>
              <a:rPr lang="zh-CN" altLang="en-US" sz="2000"/>
              <a:t>，</a:t>
            </a:r>
            <a:r>
              <a:rPr lang="en-US" altLang="zh-CN" sz="2000"/>
              <a:t>点击按钮，程序向下执行一行（如果当前行有方法调用，这个方法将被执行完毕返回，然后到下一行）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463040" y="3545840"/>
            <a:ext cx="94316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3.step into  </a:t>
            </a:r>
            <a:r>
              <a:rPr lang="zh-CN" altLang="en-US" sz="2400" b="1"/>
              <a:t>快捷键</a:t>
            </a:r>
            <a:r>
              <a:rPr lang="en-US" altLang="zh-CN" sz="2400" b="1"/>
              <a:t>F7</a:t>
            </a:r>
            <a:endParaRPr lang="en-US" altLang="zh-CN" sz="2400" b="1"/>
          </a:p>
          <a:p>
            <a:r>
              <a:rPr lang="en-US" altLang="zh-CN" sz="2000"/>
              <a:t>        步入，点击按钮，程序向下执行一行。如果该行有自定义方法，则运行进入自定义方法（不会进入官方类库的方法）。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1379855" y="4975225"/>
            <a:ext cx="94322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4.Force step into    </a:t>
            </a:r>
            <a:endParaRPr lang="en-US" altLang="zh-CN" sz="2400" b="1"/>
          </a:p>
          <a:p>
            <a:r>
              <a:rPr lang="en-US" altLang="zh-CN"/>
              <a:t>      </a:t>
            </a:r>
            <a:r>
              <a:rPr lang="en-US" altLang="zh-CN" sz="2000"/>
              <a:t> 强制步入， 该按钮在调试的时候能进入任何方法</a:t>
            </a:r>
            <a:r>
              <a:rPr lang="zh-CN" altLang="en-US" sz="2000"/>
              <a:t>，</a:t>
            </a:r>
            <a:r>
              <a:rPr lang="en-US" altLang="zh-CN" sz="2000"/>
              <a:t>查看底层源码的时候可以用这个进入官方类库的方法。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2775" y="737235"/>
            <a:ext cx="95180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5.step out</a:t>
            </a:r>
            <a:endParaRPr lang="en-US" altLang="zh-CN" sz="2400" b="1"/>
          </a:p>
          <a:p>
            <a:r>
              <a:rPr lang="zh-CN" altLang="en-US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      步出，从步入的方法内退出到方法调用处，如果在调试的时候你进入了一个方法，并觉得该方法没有问题，你就可以使用step out跳出该方法，返回到该方法被调用处的下一行语句。值得注意的是，该方法已执行完毕。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983740" y="2604770"/>
            <a:ext cx="90138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6.Drop frame</a:t>
            </a:r>
            <a:endParaRPr lang="en-US" altLang="zh-CN" sz="2400" b="1"/>
          </a:p>
          <a:p>
            <a:r>
              <a:rPr lang="en-US" altLang="zh-CN"/>
              <a:t>        回退断点，</a:t>
            </a:r>
            <a:r>
              <a:rPr lang="en-US" altLang="zh-CN" sz="2000"/>
              <a:t>点击该按钮后，你将返回到当前方法的调用处重新执行，并且所有上下文变量的值也回到那个时候。只要调用链中还有上级方法，可以跳到其中的任何一个方法。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2252980" y="4756785"/>
            <a:ext cx="8710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7.Run to Cursor</a:t>
            </a:r>
            <a:endParaRPr lang="en-US" altLang="zh-CN" sz="2400" b="1"/>
          </a:p>
          <a:p>
            <a:r>
              <a:rPr lang="en-US" altLang="zh-CN" sz="2000"/>
              <a:t>       运行到</a:t>
            </a:r>
            <a:r>
              <a:rPr lang="zh-CN" altLang="en-US" sz="2000"/>
              <a:t>鼠标点击的</a:t>
            </a:r>
            <a:r>
              <a:rPr lang="en-US" altLang="zh-CN" sz="2000"/>
              <a:t>光标处，你可以将光标定位到你需要查看的那一行，然后使用这个功能，代码会运行至光标行，而不需要打断点。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IDEA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是目前最好用的开发工具之一，其中它的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DeBug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便是它成功的原因之一。Debug用来追踪代码的运行流程，通常在程序运行过程中出现异常，启用Debug模式可以分析定位异常发生的位置，以及在运行过程中参数的变化。通常我们也可以启用Debug模式来跟踪代码的运行流程去学习三方框架的源码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75" y="1843405"/>
            <a:ext cx="6640830" cy="4248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REFSHAPE" val="501616076"/>
  <p:tag name="KSO_WM_UNIT_PLACING_PICTURE_USER_VIEWPORT" val="{&quot;height&quot;:3120,&quot;width&quot;:1419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REFSHAPE" val="739914628"/>
  <p:tag name="KSO_WM_UNIT_PLACING_PICTURE_USER_VIEWPORT" val="{&quot;height&quot;:5595,&quot;width&quot;:13335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宽屏</PresentationFormat>
  <Paragraphs>56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赵玺</cp:lastModifiedBy>
  <cp:revision>106</cp:revision>
  <dcterms:created xsi:type="dcterms:W3CDTF">2019-06-19T02:08:00Z</dcterms:created>
  <dcterms:modified xsi:type="dcterms:W3CDTF">2020-03-03T11:28:08Z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