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499695-3AF7-4ECA-8538-011CFA1DEBC6}" v="4" dt="2020-05-15T16:00:43.9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ane Munro" userId="90c0fd238a01e7a1" providerId="LiveId" clId="{32499695-3AF7-4ECA-8538-011CFA1DEBC6}"/>
    <pc:docChg chg="undo custSel modSld">
      <pc:chgData name="Duane Munro" userId="90c0fd238a01e7a1" providerId="LiveId" clId="{32499695-3AF7-4ECA-8538-011CFA1DEBC6}" dt="2020-05-15T16:06:29.067" v="62" actId="1076"/>
      <pc:docMkLst>
        <pc:docMk/>
      </pc:docMkLst>
      <pc:sldChg chg="addSp modSp mod">
        <pc:chgData name="Duane Munro" userId="90c0fd238a01e7a1" providerId="LiveId" clId="{32499695-3AF7-4ECA-8538-011CFA1DEBC6}" dt="2020-05-15T16:06:29.067" v="62" actId="1076"/>
        <pc:sldMkLst>
          <pc:docMk/>
          <pc:sldMk cId="171273043" sldId="257"/>
        </pc:sldMkLst>
        <pc:spChg chg="mod">
          <ac:chgData name="Duane Munro" userId="90c0fd238a01e7a1" providerId="LiveId" clId="{32499695-3AF7-4ECA-8538-011CFA1DEBC6}" dt="2020-05-15T16:06:29.067" v="62" actId="1076"/>
          <ac:spMkLst>
            <pc:docMk/>
            <pc:sldMk cId="171273043" sldId="257"/>
            <ac:spMk id="2" creationId="{26D9265C-A85D-4C92-8E07-C81A9D32314E}"/>
          </ac:spMkLst>
        </pc:spChg>
        <pc:spChg chg="mod">
          <ac:chgData name="Duane Munro" userId="90c0fd238a01e7a1" providerId="LiveId" clId="{32499695-3AF7-4ECA-8538-011CFA1DEBC6}" dt="2020-05-15T15:57:44.796" v="1" actId="1076"/>
          <ac:spMkLst>
            <pc:docMk/>
            <pc:sldMk cId="171273043" sldId="257"/>
            <ac:spMk id="6" creationId="{D852B8AC-E6A3-4DC6-A4DB-7005835C1CF2}"/>
          </ac:spMkLst>
        </pc:spChg>
        <pc:spChg chg="mod">
          <ac:chgData name="Duane Munro" userId="90c0fd238a01e7a1" providerId="LiveId" clId="{32499695-3AF7-4ECA-8538-011CFA1DEBC6}" dt="2020-05-15T15:57:44.796" v="1" actId="1076"/>
          <ac:spMkLst>
            <pc:docMk/>
            <pc:sldMk cId="171273043" sldId="257"/>
            <ac:spMk id="11" creationId="{A26E6549-F9B3-411C-B426-ABFD7124320C}"/>
          </ac:spMkLst>
        </pc:spChg>
        <pc:spChg chg="add mod">
          <ac:chgData name="Duane Munro" userId="90c0fd238a01e7a1" providerId="LiveId" clId="{32499695-3AF7-4ECA-8538-011CFA1DEBC6}" dt="2020-05-15T15:58:57.700" v="36" actId="1076"/>
          <ac:spMkLst>
            <pc:docMk/>
            <pc:sldMk cId="171273043" sldId="257"/>
            <ac:spMk id="75" creationId="{58DC011C-2783-40DB-8B29-5C37AF8F9A90}"/>
          </ac:spMkLst>
        </pc:spChg>
        <pc:spChg chg="add mod">
          <ac:chgData name="Duane Munro" userId="90c0fd238a01e7a1" providerId="LiveId" clId="{32499695-3AF7-4ECA-8538-011CFA1DEBC6}" dt="2020-05-15T15:59:16.656" v="37" actId="1076"/>
          <ac:spMkLst>
            <pc:docMk/>
            <pc:sldMk cId="171273043" sldId="257"/>
            <ac:spMk id="76" creationId="{6D0E0B75-AA1B-42F2-B4E6-4F0F3252EE7D}"/>
          </ac:spMkLst>
        </pc:spChg>
        <pc:spChg chg="add mod">
          <ac:chgData name="Duane Munro" userId="90c0fd238a01e7a1" providerId="LiveId" clId="{32499695-3AF7-4ECA-8538-011CFA1DEBC6}" dt="2020-05-15T16:00:49.400" v="46" actId="1076"/>
          <ac:spMkLst>
            <pc:docMk/>
            <pc:sldMk cId="171273043" sldId="257"/>
            <ac:spMk id="88" creationId="{062C9D32-1209-4CD1-94F0-DF733AA9E7EF}"/>
          </ac:spMkLst>
        </pc:spChg>
        <pc:spChg chg="add mod">
          <ac:chgData name="Duane Munro" userId="90c0fd238a01e7a1" providerId="LiveId" clId="{32499695-3AF7-4ECA-8538-011CFA1DEBC6}" dt="2020-05-15T16:05:54.303" v="60" actId="1076"/>
          <ac:spMkLst>
            <pc:docMk/>
            <pc:sldMk cId="171273043" sldId="257"/>
            <ac:spMk id="89" creationId="{5383AA01-7C56-4736-801A-69CC06E826EF}"/>
          </ac:spMkLst>
        </pc:spChg>
        <pc:cxnChg chg="add mod">
          <ac:chgData name="Duane Munro" userId="90c0fd238a01e7a1" providerId="LiveId" clId="{32499695-3AF7-4ECA-8538-011CFA1DEBC6}" dt="2020-05-15T16:00:11.656" v="43" actId="14100"/>
          <ac:cxnSpMkLst>
            <pc:docMk/>
            <pc:sldMk cId="171273043" sldId="257"/>
            <ac:cxnSpMk id="77" creationId="{65F990CC-6EE8-40C4-AB00-A1991A550DFB}"/>
          </ac:cxnSpMkLst>
        </pc:cxnChg>
        <pc:cxnChg chg="add mod">
          <ac:chgData name="Duane Munro" userId="90c0fd238a01e7a1" providerId="LiveId" clId="{32499695-3AF7-4ECA-8538-011CFA1DEBC6}" dt="2020-05-15T16:00:21.960" v="44" actId="14100"/>
          <ac:cxnSpMkLst>
            <pc:docMk/>
            <pc:sldMk cId="171273043" sldId="257"/>
            <ac:cxnSpMk id="78" creationId="{D2379B98-C1E7-432D-9D5C-9B6FA9B3032C}"/>
          </ac:cxnSpMkLst>
        </pc:cxnChg>
        <pc:cxnChg chg="add mod">
          <ac:chgData name="Duane Munro" userId="90c0fd238a01e7a1" providerId="LiveId" clId="{32499695-3AF7-4ECA-8538-011CFA1DEBC6}" dt="2020-05-15T16:00:49.400" v="46" actId="1076"/>
          <ac:cxnSpMkLst>
            <pc:docMk/>
            <pc:sldMk cId="171273043" sldId="257"/>
            <ac:cxnSpMk id="90" creationId="{D79A7EEC-2BA0-4426-85F3-5E192B1958D9}"/>
          </ac:cxnSpMkLst>
        </pc:cxnChg>
        <pc:cxnChg chg="add mod">
          <ac:chgData name="Duane Munro" userId="90c0fd238a01e7a1" providerId="LiveId" clId="{32499695-3AF7-4ECA-8538-011CFA1DEBC6}" dt="2020-05-15T16:00:49.400" v="46" actId="1076"/>
          <ac:cxnSpMkLst>
            <pc:docMk/>
            <pc:sldMk cId="171273043" sldId="257"/>
            <ac:cxnSpMk id="91" creationId="{68A830B0-E22A-47D3-A7BB-F788EE41ED4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06B14-84CD-4EA0-973A-06B75E8F2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51614E-397B-49D1-BA98-BF03BF12A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1018B-0220-45B2-860B-74A1AEBA4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A4C7-FE0E-4BBA-8E70-299C4C47CFF9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59AAE-ADFA-42F8-B94F-D89220602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A0DF7-1946-485E-9ECD-473896C98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9E604-CB88-4BD3-B92F-87FE25D0E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161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FAF10-83A6-41B8-A173-419DC2798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A2C104-4EFC-4AD1-B936-324FD400F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F9A91-22C7-4C9F-91FF-F1EDF534E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A4C7-FE0E-4BBA-8E70-299C4C47CFF9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8B1E1-EFC6-4954-B8DA-3C110A67D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86A80-DD73-48AA-985E-9C7C9D9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9E604-CB88-4BD3-B92F-87FE25D0E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7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E878E6-290D-493D-88AD-3547FD2440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88B7C2-2773-4CE8-AF5A-44B238C8BF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7879D-B095-4915-B8D3-3E18017E7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A4C7-FE0E-4BBA-8E70-299C4C47CFF9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22C78-EEC1-4E38-B947-91CEBC4A4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76843-6642-4F2C-AA76-75895F7A5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9E604-CB88-4BD3-B92F-87FE25D0E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43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7EEDE-6A1B-4B7E-BADF-7AC110F5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FD8DB-E0FE-4E09-A75E-55E9F64C3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9B060-C95B-4963-9048-4E70B4A59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A4C7-FE0E-4BBA-8E70-299C4C47CFF9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5F37D-581E-4C3F-AEFE-DA3A91332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C495E-1AF2-4D4D-9696-6B8ED8894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9E604-CB88-4BD3-B92F-87FE25D0E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76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B0A98-6CDB-493E-9B40-ED0FDE2C6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33C74E-FF0B-4BAB-A40E-311156309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26F21-90A4-4D68-83C3-0B2A5C767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A4C7-FE0E-4BBA-8E70-299C4C47CFF9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38C96-B048-4FB9-AD89-2F861A5F6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17AA6-EACC-46A3-8BF4-69E28E5A7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9E604-CB88-4BD3-B92F-87FE25D0E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72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6B287-04DB-4111-B7E8-0E8BBDF66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20FC0-EF90-401C-96A7-F0737623E1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F1D9AB-1337-4015-B991-3FF8C6BB2C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B40F83-C913-4F74-A4A1-7733B533D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A4C7-FE0E-4BBA-8E70-299C4C47CFF9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9402C-0C6C-4A4E-84FB-FCC8E255D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FD84F-35F1-4687-8C40-42FDCE8CA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9E604-CB88-4BD3-B92F-87FE25D0E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23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D60D9-DF73-4439-8078-8B2A225EF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FBE97-E53B-4E4C-B24E-FFB8A8F36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104C2F-0535-4511-AA23-5B9BF8A93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AB8A9D-C94B-420A-A622-80A3636A57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F492E1-258C-402C-A71D-9AD21DB657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2ACDB8-8D42-4879-9E74-4CC221EB8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A4C7-FE0E-4BBA-8E70-299C4C47CFF9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77D3DF-44C2-48EB-9211-2E3D783D4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EB79CA-54FD-4C69-88CC-B64956913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9E604-CB88-4BD3-B92F-87FE25D0E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63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BF6AA-DF85-4D70-B452-9754852B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5F558F-B6CA-41A8-9312-9E3BDB13C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A4C7-FE0E-4BBA-8E70-299C4C47CFF9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0AC37E-B1C7-49DB-9203-105971249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E25153-4C9C-44E8-A982-C394F2E0D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9E604-CB88-4BD3-B92F-87FE25D0E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40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447333-43ED-4490-B409-5B7A85037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A4C7-FE0E-4BBA-8E70-299C4C47CFF9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5A72F0-DFF5-4E52-B70F-89D627DDF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14C2ED-3BC5-4F25-A6E5-4227E3288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9E604-CB88-4BD3-B92F-87FE25D0E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39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D9A64-77F6-4F1F-BB2A-9E3D8A7BE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7A355-7F1E-491F-83A1-5740E46EC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9F2582-2CE1-4308-A282-57BF6CC37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AED85-F32A-4D34-8DC1-77C70BE95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A4C7-FE0E-4BBA-8E70-299C4C47CFF9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269BD9-EAA0-4169-B9B8-7314766D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1F941-C73C-4883-8146-139BFFB28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9E604-CB88-4BD3-B92F-87FE25D0E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27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5C272-5D72-4069-BD2B-8CA1BA5F6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FFC77D-667E-43CA-B4A3-EFA699DE1C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0416C1-7A10-4F8B-A8E3-4B161A260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86510-D589-4561-9EF5-D35473C9A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A4C7-FE0E-4BBA-8E70-299C4C47CFF9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B74E4-09CD-4495-BC28-3B0F11F9E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5BA83E-345A-4227-BA33-92A920986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9E604-CB88-4BD3-B92F-87FE25D0E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397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B84B08-36DE-457B-9B47-A752ADF88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75148-0DC4-4B89-8D0C-E20108103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24BB3-A89F-4BCD-A2C5-F94B469CB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AA4C7-FE0E-4BBA-8E70-299C4C47CFF9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5A097-D2D6-4CE4-9B4B-9C8AFCE56A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93FE5-519F-4CD0-84E3-E566EB55C7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9E604-CB88-4BD3-B92F-87FE25D0E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46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9D90B-B8E8-4668-9D03-DF67297879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Competency 130D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6469D7-85AE-4A8B-B155-6606C37C74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Programmer: Duane Munro</a:t>
            </a:r>
          </a:p>
        </p:txBody>
      </p:sp>
    </p:spTree>
    <p:extLst>
      <p:ext uri="{BB962C8B-B14F-4D97-AF65-F5344CB8AC3E}">
        <p14:creationId xmlns:p14="http://schemas.microsoft.com/office/powerpoint/2010/main" val="4044182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9265C-A85D-4C92-8E07-C81A9D323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1561" y="533266"/>
            <a:ext cx="5658853" cy="1325563"/>
          </a:xfrm>
        </p:spPr>
        <p:txBody>
          <a:bodyPr/>
          <a:lstStyle/>
          <a:p>
            <a:r>
              <a:rPr lang="en-US" dirty="0"/>
              <a:t>Separation of Concerns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E0CB30-4BAC-44D6-B339-C61BEBF363A6}"/>
              </a:ext>
            </a:extLst>
          </p:cNvPr>
          <p:cNvSpPr/>
          <p:nvPr/>
        </p:nvSpPr>
        <p:spPr>
          <a:xfrm>
            <a:off x="1421730" y="2359912"/>
            <a:ext cx="1459831" cy="3046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CFAE41-DF99-475B-BFA3-93D4E0086F5A}"/>
              </a:ext>
            </a:extLst>
          </p:cNvPr>
          <p:cNvSpPr txBox="1"/>
          <p:nvPr/>
        </p:nvSpPr>
        <p:spPr>
          <a:xfrm>
            <a:off x="1770645" y="3404046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52B8AC-E6A3-4DC6-A4DB-7005835C1CF2}"/>
              </a:ext>
            </a:extLst>
          </p:cNvPr>
          <p:cNvSpPr/>
          <p:nvPr/>
        </p:nvSpPr>
        <p:spPr>
          <a:xfrm>
            <a:off x="4180975" y="4083202"/>
            <a:ext cx="145983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73903F-035A-4ED3-B578-677E13734C4B}"/>
              </a:ext>
            </a:extLst>
          </p:cNvPr>
          <p:cNvSpPr/>
          <p:nvPr/>
        </p:nvSpPr>
        <p:spPr>
          <a:xfrm>
            <a:off x="4180975" y="2359912"/>
            <a:ext cx="145983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EFDBB2-019A-48A9-950C-DAAD7A13544C}"/>
              </a:ext>
            </a:extLst>
          </p:cNvPr>
          <p:cNvSpPr/>
          <p:nvPr/>
        </p:nvSpPr>
        <p:spPr>
          <a:xfrm>
            <a:off x="7275095" y="2359917"/>
            <a:ext cx="145983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A25B7D-DBF8-46B5-870A-22DBD9B3D74A}"/>
              </a:ext>
            </a:extLst>
          </p:cNvPr>
          <p:cNvSpPr/>
          <p:nvPr/>
        </p:nvSpPr>
        <p:spPr>
          <a:xfrm>
            <a:off x="9787691" y="2359912"/>
            <a:ext cx="145983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3A6401-FEC3-46C7-BAA5-F48EA752646E}"/>
              </a:ext>
            </a:extLst>
          </p:cNvPr>
          <p:cNvSpPr txBox="1"/>
          <p:nvPr/>
        </p:nvSpPr>
        <p:spPr>
          <a:xfrm>
            <a:off x="4561975" y="2809063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6E6549-F9B3-411C-B426-ABFD7124320C}"/>
              </a:ext>
            </a:extLst>
          </p:cNvPr>
          <p:cNvSpPr txBox="1"/>
          <p:nvPr/>
        </p:nvSpPr>
        <p:spPr>
          <a:xfrm>
            <a:off x="4461711" y="4561317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C130d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25B0E4-039B-465D-9950-3AC94C583A76}"/>
              </a:ext>
            </a:extLst>
          </p:cNvPr>
          <p:cNvSpPr txBox="1"/>
          <p:nvPr/>
        </p:nvSpPr>
        <p:spPr>
          <a:xfrm>
            <a:off x="10136606" y="2697258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Class: City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739632-4722-43B6-AF5F-B751648856A8}"/>
              </a:ext>
            </a:extLst>
          </p:cNvPr>
          <p:cNvSpPr txBox="1"/>
          <p:nvPr/>
        </p:nvSpPr>
        <p:spPr>
          <a:xfrm>
            <a:off x="7363325" y="2699530"/>
            <a:ext cx="1283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Class:</a:t>
            </a:r>
          </a:p>
          <a:p>
            <a:r>
              <a:rPr lang="en-US" dirty="0"/>
              <a:t>Community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9337E0-D580-4AC1-80A9-301CCE68A217}"/>
              </a:ext>
            </a:extLst>
          </p:cNvPr>
          <p:cNvCxnSpPr/>
          <p:nvPr/>
        </p:nvCxnSpPr>
        <p:spPr>
          <a:xfrm>
            <a:off x="3064041" y="3179456"/>
            <a:ext cx="7299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7792C03-B5CD-4B98-BD8F-51C72391C5B8}"/>
              </a:ext>
            </a:extLst>
          </p:cNvPr>
          <p:cNvCxnSpPr/>
          <p:nvPr/>
        </p:nvCxnSpPr>
        <p:spPr>
          <a:xfrm>
            <a:off x="3076072" y="4478866"/>
            <a:ext cx="7299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B01B51-44B0-4336-8DAD-20F07D84B52D}"/>
              </a:ext>
            </a:extLst>
          </p:cNvPr>
          <p:cNvCxnSpPr/>
          <p:nvPr/>
        </p:nvCxnSpPr>
        <p:spPr>
          <a:xfrm flipH="1">
            <a:off x="3052009" y="4539916"/>
            <a:ext cx="7299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7E82DEB-8A85-4160-A9F3-D5B3F4EDE183}"/>
              </a:ext>
            </a:extLst>
          </p:cNvPr>
          <p:cNvCxnSpPr/>
          <p:nvPr/>
        </p:nvCxnSpPr>
        <p:spPr>
          <a:xfrm>
            <a:off x="8915400" y="3016546"/>
            <a:ext cx="7299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6D8F721-38DE-408D-AFE0-887078818B66}"/>
              </a:ext>
            </a:extLst>
          </p:cNvPr>
          <p:cNvCxnSpPr/>
          <p:nvPr/>
        </p:nvCxnSpPr>
        <p:spPr>
          <a:xfrm flipH="1">
            <a:off x="8891337" y="3077596"/>
            <a:ext cx="7299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DAC08DA-280D-41C8-82BE-C6CBC16619F6}"/>
              </a:ext>
            </a:extLst>
          </p:cNvPr>
          <p:cNvSpPr txBox="1"/>
          <p:nvPr/>
        </p:nvSpPr>
        <p:spPr>
          <a:xfrm>
            <a:off x="3039851" y="2779600"/>
            <a:ext cx="79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F73212-F9D8-42EB-88E0-4593BC4A7214}"/>
              </a:ext>
            </a:extLst>
          </p:cNvPr>
          <p:cNvSpPr txBox="1"/>
          <p:nvPr/>
        </p:nvSpPr>
        <p:spPr>
          <a:xfrm>
            <a:off x="2831621" y="4079010"/>
            <a:ext cx="1399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Modify DOM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61A7DC7-1200-409F-84EA-224D5CA2C177}"/>
              </a:ext>
            </a:extLst>
          </p:cNvPr>
          <p:cNvCxnSpPr>
            <a:cxnSpLocks/>
          </p:cNvCxnSpPr>
          <p:nvPr/>
        </p:nvCxnSpPr>
        <p:spPr>
          <a:xfrm>
            <a:off x="4828673" y="3685475"/>
            <a:ext cx="0" cy="329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22C5196-C6FA-4969-A8EE-C4E53A73CB4C}"/>
              </a:ext>
            </a:extLst>
          </p:cNvPr>
          <p:cNvCxnSpPr>
            <a:cxnSpLocks/>
          </p:cNvCxnSpPr>
          <p:nvPr/>
        </p:nvCxnSpPr>
        <p:spPr>
          <a:xfrm flipV="1">
            <a:off x="4892841" y="3685476"/>
            <a:ext cx="0" cy="329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F74A5A57-799E-407D-88BB-A70BCA510143}"/>
              </a:ext>
            </a:extLst>
          </p:cNvPr>
          <p:cNvCxnSpPr>
            <a:cxnSpLocks/>
          </p:cNvCxnSpPr>
          <p:nvPr/>
        </p:nvCxnSpPr>
        <p:spPr>
          <a:xfrm flipV="1">
            <a:off x="5530329" y="2875891"/>
            <a:ext cx="1744766" cy="16029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FA4E888D-AA2B-460A-A3B6-58E4BD09E14F}"/>
              </a:ext>
            </a:extLst>
          </p:cNvPr>
          <p:cNvCxnSpPr>
            <a:stCxn id="8" idx="1"/>
          </p:cNvCxnSpPr>
          <p:nvPr/>
        </p:nvCxnSpPr>
        <p:spPr>
          <a:xfrm rot="10800000" flipV="1">
            <a:off x="5640807" y="3022699"/>
            <a:ext cx="1634289" cy="15974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8DC011C-2783-40DB-8B29-5C37AF8F9A90}"/>
              </a:ext>
            </a:extLst>
          </p:cNvPr>
          <p:cNvSpPr/>
          <p:nvPr/>
        </p:nvSpPr>
        <p:spPr>
          <a:xfrm>
            <a:off x="7275095" y="4079010"/>
            <a:ext cx="145983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D0E0B75-AA1B-42F2-B4E6-4F0F3252EE7D}"/>
              </a:ext>
            </a:extLst>
          </p:cNvPr>
          <p:cNvSpPr txBox="1"/>
          <p:nvPr/>
        </p:nvSpPr>
        <p:spPr>
          <a:xfrm>
            <a:off x="7449051" y="4418625"/>
            <a:ext cx="1111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Fetch - postdata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5F990CC-6EE8-40C4-AB00-A1991A550DFB}"/>
              </a:ext>
            </a:extLst>
          </p:cNvPr>
          <p:cNvCxnSpPr>
            <a:cxnSpLocks/>
          </p:cNvCxnSpPr>
          <p:nvPr/>
        </p:nvCxnSpPr>
        <p:spPr>
          <a:xfrm>
            <a:off x="5702968" y="4869599"/>
            <a:ext cx="1483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2379B98-C1E7-432D-9D5C-9B6FA9B3032C}"/>
              </a:ext>
            </a:extLst>
          </p:cNvPr>
          <p:cNvCxnSpPr>
            <a:cxnSpLocks/>
          </p:cNvCxnSpPr>
          <p:nvPr/>
        </p:nvCxnSpPr>
        <p:spPr>
          <a:xfrm flipH="1">
            <a:off x="5702968" y="4930649"/>
            <a:ext cx="1459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062C9D32-1209-4CD1-94F0-DF733AA9E7EF}"/>
              </a:ext>
            </a:extLst>
          </p:cNvPr>
          <p:cNvSpPr/>
          <p:nvPr/>
        </p:nvSpPr>
        <p:spPr>
          <a:xfrm>
            <a:off x="9787691" y="4074109"/>
            <a:ext cx="145983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383AA01-7C56-4736-801A-69CC06E826EF}"/>
              </a:ext>
            </a:extLst>
          </p:cNvPr>
          <p:cNvSpPr txBox="1"/>
          <p:nvPr/>
        </p:nvSpPr>
        <p:spPr>
          <a:xfrm>
            <a:off x="10049127" y="4407577"/>
            <a:ext cx="936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API - Python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79A7EEC-2BA0-4426-85F3-5E192B1958D9}"/>
              </a:ext>
            </a:extLst>
          </p:cNvPr>
          <p:cNvCxnSpPr/>
          <p:nvPr/>
        </p:nvCxnSpPr>
        <p:spPr>
          <a:xfrm>
            <a:off x="8915400" y="4730743"/>
            <a:ext cx="7299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8A830B0-E22A-47D3-A7BB-F788EE41ED40}"/>
              </a:ext>
            </a:extLst>
          </p:cNvPr>
          <p:cNvCxnSpPr/>
          <p:nvPr/>
        </p:nvCxnSpPr>
        <p:spPr>
          <a:xfrm flipH="1">
            <a:off x="8891337" y="4791793"/>
            <a:ext cx="7299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73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27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Competency 130D</vt:lpstr>
      <vt:lpstr>Separation of Concerns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Competency 130D</dc:title>
  <dc:creator>Duane Munro</dc:creator>
  <cp:lastModifiedBy>Duane Munro</cp:lastModifiedBy>
  <cp:revision>4</cp:revision>
  <dcterms:created xsi:type="dcterms:W3CDTF">2020-05-15T15:16:13Z</dcterms:created>
  <dcterms:modified xsi:type="dcterms:W3CDTF">2020-05-15T16:06:32Z</dcterms:modified>
</cp:coreProperties>
</file>