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4E4745-2E59-4A70-8097-92165FCA3D99}" v="12" dt="2020-07-29T21:24:05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ane Munro" userId="90c0fd238a01e7a1" providerId="LiveId" clId="{7B2EB672-D1E5-4625-90B8-81AC854DDB19}"/>
    <pc:docChg chg="undo custSel modSld">
      <pc:chgData name="Duane Munro" userId="90c0fd238a01e7a1" providerId="LiveId" clId="{7B2EB672-D1E5-4625-90B8-81AC854DDB19}" dt="2020-07-21T04:24:56.765" v="54" actId="6549"/>
      <pc:docMkLst>
        <pc:docMk/>
      </pc:docMkLst>
      <pc:sldChg chg="delSp modSp mod">
        <pc:chgData name="Duane Munro" userId="90c0fd238a01e7a1" providerId="LiveId" clId="{7B2EB672-D1E5-4625-90B8-81AC854DDB19}" dt="2020-07-21T04:24:56.765" v="54" actId="6549"/>
        <pc:sldMkLst>
          <pc:docMk/>
          <pc:sldMk cId="957621276" sldId="257"/>
        </pc:sldMkLst>
        <pc:spChg chg="mod">
          <ac:chgData name="Duane Munro" userId="90c0fd238a01e7a1" providerId="LiveId" clId="{7B2EB672-D1E5-4625-90B8-81AC854DDB19}" dt="2020-07-21T04:22:33.627" v="38" actId="1076"/>
          <ac:spMkLst>
            <pc:docMk/>
            <pc:sldMk cId="957621276" sldId="257"/>
            <ac:spMk id="103" creationId="{9E6BFA40-944D-4C48-A08E-763762E42BF8}"/>
          </ac:spMkLst>
        </pc:spChg>
        <pc:spChg chg="mod">
          <ac:chgData name="Duane Munro" userId="90c0fd238a01e7a1" providerId="LiveId" clId="{7B2EB672-D1E5-4625-90B8-81AC854DDB19}" dt="2020-07-21T04:22:25.141" v="37" actId="1076"/>
          <ac:spMkLst>
            <pc:docMk/>
            <pc:sldMk cId="957621276" sldId="257"/>
            <ac:spMk id="105" creationId="{DC85CD04-2A79-42CA-A52F-3966A5D86185}"/>
          </ac:spMkLst>
        </pc:spChg>
        <pc:spChg chg="del mod">
          <ac:chgData name="Duane Munro" userId="90c0fd238a01e7a1" providerId="LiveId" clId="{7B2EB672-D1E5-4625-90B8-81AC854DDB19}" dt="2020-07-21T04:22:04.479" v="36" actId="478"/>
          <ac:spMkLst>
            <pc:docMk/>
            <pc:sldMk cId="957621276" sldId="257"/>
            <ac:spMk id="107" creationId="{5B5BB932-0D48-4472-B1EC-A29C43C6F9EE}"/>
          </ac:spMkLst>
        </pc:spChg>
        <pc:spChg chg="del">
          <ac:chgData name="Duane Munro" userId="90c0fd238a01e7a1" providerId="LiveId" clId="{7B2EB672-D1E5-4625-90B8-81AC854DDB19}" dt="2020-07-21T04:21:53.103" v="33" actId="478"/>
          <ac:spMkLst>
            <pc:docMk/>
            <pc:sldMk cId="957621276" sldId="257"/>
            <ac:spMk id="109" creationId="{C62DFD71-B0AA-4EE0-BA77-A1B21A72A03A}"/>
          </ac:spMkLst>
        </pc:spChg>
        <pc:spChg chg="mod">
          <ac:chgData name="Duane Munro" userId="90c0fd238a01e7a1" providerId="LiveId" clId="{7B2EB672-D1E5-4625-90B8-81AC854DDB19}" dt="2020-07-21T04:24:41.199" v="48" actId="6549"/>
          <ac:spMkLst>
            <pc:docMk/>
            <pc:sldMk cId="957621276" sldId="257"/>
            <ac:spMk id="111" creationId="{003A189D-CE97-40A9-BA74-3E5EC490E4FD}"/>
          </ac:spMkLst>
        </pc:spChg>
        <pc:spChg chg="mod">
          <ac:chgData name="Duane Munro" userId="90c0fd238a01e7a1" providerId="LiveId" clId="{7B2EB672-D1E5-4625-90B8-81AC854DDB19}" dt="2020-07-21T04:24:49.527" v="50" actId="6549"/>
          <ac:spMkLst>
            <pc:docMk/>
            <pc:sldMk cId="957621276" sldId="257"/>
            <ac:spMk id="113" creationId="{4BAFB68A-5AEB-4AD3-B713-CEAD5F8A8A55}"/>
          </ac:spMkLst>
        </pc:spChg>
        <pc:spChg chg="mod">
          <ac:chgData name="Duane Munro" userId="90c0fd238a01e7a1" providerId="LiveId" clId="{7B2EB672-D1E5-4625-90B8-81AC854DDB19}" dt="2020-07-21T04:24:56.765" v="54" actId="6549"/>
          <ac:spMkLst>
            <pc:docMk/>
            <pc:sldMk cId="957621276" sldId="257"/>
            <ac:spMk id="115" creationId="{6ED80F41-37CC-4E6D-B61B-45A3656859F3}"/>
          </ac:spMkLst>
        </pc:spChg>
        <pc:spChg chg="mod">
          <ac:chgData name="Duane Munro" userId="90c0fd238a01e7a1" providerId="LiveId" clId="{7B2EB672-D1E5-4625-90B8-81AC854DDB19}" dt="2020-07-21T04:24:53.123" v="52" actId="6549"/>
          <ac:spMkLst>
            <pc:docMk/>
            <pc:sldMk cId="957621276" sldId="257"/>
            <ac:spMk id="117" creationId="{F00B5201-8785-48E6-B1D5-3480C3A7D878}"/>
          </ac:spMkLst>
        </pc:spChg>
        <pc:spChg chg="mod">
          <ac:chgData name="Duane Munro" userId="90c0fd238a01e7a1" providerId="LiveId" clId="{7B2EB672-D1E5-4625-90B8-81AC854DDB19}" dt="2020-07-21T04:22:25.141" v="37" actId="1076"/>
          <ac:spMkLst>
            <pc:docMk/>
            <pc:sldMk cId="957621276" sldId="257"/>
            <ac:spMk id="119" creationId="{7119DDB8-2F14-46DC-BBD7-69DC4E127E26}"/>
          </ac:spMkLst>
        </pc:spChg>
        <pc:graphicFrameChg chg="mod">
          <ac:chgData name="Duane Munro" userId="90c0fd238a01e7a1" providerId="LiveId" clId="{7B2EB672-D1E5-4625-90B8-81AC854DDB19}" dt="2020-07-21T04:22:25.141" v="37" actId="1076"/>
          <ac:graphicFrameMkLst>
            <pc:docMk/>
            <pc:sldMk cId="957621276" sldId="257"/>
            <ac:graphicFrameMk id="6" creationId="{4030F25A-A5D2-4DE3-9A73-B34CA7C84BA1}"/>
          </ac:graphicFrameMkLst>
        </pc:graphicFrameChg>
        <pc:graphicFrameChg chg="mod">
          <ac:chgData name="Duane Munro" userId="90c0fd238a01e7a1" providerId="LiveId" clId="{7B2EB672-D1E5-4625-90B8-81AC854DDB19}" dt="2020-07-21T04:22:25.141" v="37" actId="1076"/>
          <ac:graphicFrameMkLst>
            <pc:docMk/>
            <pc:sldMk cId="957621276" sldId="257"/>
            <ac:graphicFrameMk id="8" creationId="{278A379C-665D-4E03-BE05-AD84C91E24DB}"/>
          </ac:graphicFrameMkLst>
        </pc:graphicFrameChg>
        <pc:graphicFrameChg chg="mod">
          <ac:chgData name="Duane Munro" userId="90c0fd238a01e7a1" providerId="LiveId" clId="{7B2EB672-D1E5-4625-90B8-81AC854DDB19}" dt="2020-07-21T04:22:25.141" v="37" actId="1076"/>
          <ac:graphicFrameMkLst>
            <pc:docMk/>
            <pc:sldMk cId="957621276" sldId="257"/>
            <ac:graphicFrameMk id="10" creationId="{3AB82C40-8432-43D2-A681-12B2293C3E3F}"/>
          </ac:graphicFrameMkLst>
        </pc:graphicFrameChg>
        <pc:graphicFrameChg chg="mod">
          <ac:chgData name="Duane Munro" userId="90c0fd238a01e7a1" providerId="LiveId" clId="{7B2EB672-D1E5-4625-90B8-81AC854DDB19}" dt="2020-07-21T04:22:25.141" v="37" actId="1076"/>
          <ac:graphicFrameMkLst>
            <pc:docMk/>
            <pc:sldMk cId="957621276" sldId="257"/>
            <ac:graphicFrameMk id="71" creationId="{BC4B9E2A-52A6-42D2-9AAB-C208DD76D9A0}"/>
          </ac:graphicFrameMkLst>
        </pc:graphicFrameChg>
        <pc:graphicFrameChg chg="mod">
          <ac:chgData name="Duane Munro" userId="90c0fd238a01e7a1" providerId="LiveId" clId="{7B2EB672-D1E5-4625-90B8-81AC854DDB19}" dt="2020-07-21T04:22:25.141" v="37" actId="1076"/>
          <ac:graphicFrameMkLst>
            <pc:docMk/>
            <pc:sldMk cId="957621276" sldId="257"/>
            <ac:graphicFrameMk id="73" creationId="{83727BEC-ABFF-4AEC-A4C7-952DC2296B62}"/>
          </ac:graphicFrameMkLst>
        </pc:graphicFrame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58" creationId="{009883C9-F264-43CE-8DEB-6F83564CBEC0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59" creationId="{2A7C2DFC-8E72-4139-BE7A-365F3AAE05FA}"/>
          </ac:cxnSpMkLst>
        </pc:cxnChg>
        <pc:cxnChg chg="mod">
          <ac:chgData name="Duane Munro" userId="90c0fd238a01e7a1" providerId="LiveId" clId="{7B2EB672-D1E5-4625-90B8-81AC854DDB19}" dt="2020-07-21T04:23:59.055" v="41" actId="692"/>
          <ac:cxnSpMkLst>
            <pc:docMk/>
            <pc:sldMk cId="957621276" sldId="257"/>
            <ac:cxnSpMk id="60" creationId="{C78F1BE8-184C-4EAA-A036-ACA8DA243729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62" creationId="{F33678A5-FAF6-4706-A53C-74E25CDB8F61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64" creationId="{C1B28006-1CB7-4A39-8C3B-587A9A8807E3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68" creationId="{AC4EA554-57FE-426E-AABC-272C0FCE54B9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69" creationId="{3248DFA5-0669-43C9-A9F5-E89D0766D1DD}"/>
          </ac:cxnSpMkLst>
        </pc:cxnChg>
        <pc:cxnChg chg="mod">
          <ac:chgData name="Duane Munro" userId="90c0fd238a01e7a1" providerId="LiveId" clId="{7B2EB672-D1E5-4625-90B8-81AC854DDB19}" dt="2020-07-21T04:24:34.118" v="46" actId="692"/>
          <ac:cxnSpMkLst>
            <pc:docMk/>
            <pc:sldMk cId="957621276" sldId="257"/>
            <ac:cxnSpMk id="74" creationId="{57E5FF24-D3FD-4C1A-BC11-B7EEE03CF140}"/>
          </ac:cxnSpMkLst>
        </pc:cxnChg>
        <pc:cxnChg chg="mod">
          <ac:chgData name="Duane Munro" userId="90c0fd238a01e7a1" providerId="LiveId" clId="{7B2EB672-D1E5-4625-90B8-81AC854DDB19}" dt="2020-07-21T04:24:23.740" v="44" actId="692"/>
          <ac:cxnSpMkLst>
            <pc:docMk/>
            <pc:sldMk cId="957621276" sldId="257"/>
            <ac:cxnSpMk id="76" creationId="{E3F1880B-22AB-4C76-BEF8-ECBFAC7D1160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79" creationId="{03ED095A-2A95-4CD7-8B04-D9FBBD89D70A}"/>
          </ac:cxnSpMkLst>
        </pc:cxnChg>
        <pc:cxnChg chg="del mod">
          <ac:chgData name="Duane Munro" userId="90c0fd238a01e7a1" providerId="LiveId" clId="{7B2EB672-D1E5-4625-90B8-81AC854DDB19}" dt="2020-07-21T04:21:06.631" v="28" actId="478"/>
          <ac:cxnSpMkLst>
            <pc:docMk/>
            <pc:sldMk cId="957621276" sldId="257"/>
            <ac:cxnSpMk id="87" creationId="{C6B4991C-03A3-4F51-B576-BF9BB2A260DA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88" creationId="{DBF948CF-E6A5-428F-9FEE-2C3630F41094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89" creationId="{4155EB86-E8C9-4545-9016-56D2DF41CF0F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92" creationId="{B1E582DF-DBD8-4257-8203-8F767A83FCB7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94" creationId="{E3EEE88D-F8A3-48A6-8876-99804D025707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97" creationId="{1EE3F2CA-C33C-43A9-A5C6-1E1A13013D9B}"/>
          </ac:cxnSpMkLst>
        </pc:cxnChg>
        <pc:cxnChg chg="mod">
          <ac:chgData name="Duane Munro" userId="90c0fd238a01e7a1" providerId="LiveId" clId="{7B2EB672-D1E5-4625-90B8-81AC854DDB19}" dt="2020-07-21T04:22:25.141" v="37" actId="1076"/>
          <ac:cxnSpMkLst>
            <pc:docMk/>
            <pc:sldMk cId="957621276" sldId="257"/>
            <ac:cxnSpMk id="100" creationId="{0118BC6D-786A-4EC8-AAA6-5F3F89FC287B}"/>
          </ac:cxnSpMkLst>
        </pc:cxnChg>
      </pc:sldChg>
    </pc:docChg>
  </pc:docChgLst>
  <pc:docChgLst>
    <pc:chgData name="Duane Munro" userId="90c0fd238a01e7a1" providerId="LiveId" clId="{7B4E4745-2E59-4A70-8097-92165FCA3D99}"/>
    <pc:docChg chg="custSel modSld">
      <pc:chgData name="Duane Munro" userId="90c0fd238a01e7a1" providerId="LiveId" clId="{7B4E4745-2E59-4A70-8097-92165FCA3D99}" dt="2020-07-29T21:36:56.046" v="942" actId="20577"/>
      <pc:docMkLst>
        <pc:docMk/>
      </pc:docMkLst>
      <pc:sldChg chg="modSp mod">
        <pc:chgData name="Duane Munro" userId="90c0fd238a01e7a1" providerId="LiveId" clId="{7B4E4745-2E59-4A70-8097-92165FCA3D99}" dt="2020-07-29T20:05:07.063" v="35" actId="20577"/>
        <pc:sldMkLst>
          <pc:docMk/>
          <pc:sldMk cId="966978184" sldId="256"/>
        </pc:sldMkLst>
        <pc:spChg chg="mod">
          <ac:chgData name="Duane Munro" userId="90c0fd238a01e7a1" providerId="LiveId" clId="{7B4E4745-2E59-4A70-8097-92165FCA3D99}" dt="2020-07-29T20:05:07.063" v="35" actId="20577"/>
          <ac:spMkLst>
            <pc:docMk/>
            <pc:sldMk cId="966978184" sldId="256"/>
            <ac:spMk id="2" creationId="{62CEDA28-850D-48AF-A404-06BA19CFBCA6}"/>
          </ac:spMkLst>
        </pc:spChg>
        <pc:spChg chg="mod">
          <ac:chgData name="Duane Munro" userId="90c0fd238a01e7a1" providerId="LiveId" clId="{7B4E4745-2E59-4A70-8097-92165FCA3D99}" dt="2020-07-29T20:04:21.445" v="27" actId="20577"/>
          <ac:spMkLst>
            <pc:docMk/>
            <pc:sldMk cId="966978184" sldId="256"/>
            <ac:spMk id="3" creationId="{B18CEE16-2A43-4ECC-AB18-ECE1324262A9}"/>
          </ac:spMkLst>
        </pc:spChg>
      </pc:sldChg>
      <pc:sldChg chg="addSp delSp modSp mod">
        <pc:chgData name="Duane Munro" userId="90c0fd238a01e7a1" providerId="LiveId" clId="{7B4E4745-2E59-4A70-8097-92165FCA3D99}" dt="2020-07-29T21:36:56.046" v="942" actId="20577"/>
        <pc:sldMkLst>
          <pc:docMk/>
          <pc:sldMk cId="957621276" sldId="257"/>
        </pc:sldMkLst>
        <pc:spChg chg="add mod">
          <ac:chgData name="Duane Munro" userId="90c0fd238a01e7a1" providerId="LiveId" clId="{7B4E4745-2E59-4A70-8097-92165FCA3D99}" dt="2020-07-29T21:36:56.046" v="942" actId="20577"/>
          <ac:spMkLst>
            <pc:docMk/>
            <pc:sldMk cId="957621276" sldId="257"/>
            <ac:spMk id="30" creationId="{78EC7BA9-DF43-4249-AE8B-705ACD470F22}"/>
          </ac:spMkLst>
        </pc:spChg>
        <pc:spChg chg="mod">
          <ac:chgData name="Duane Munro" userId="90c0fd238a01e7a1" providerId="LiveId" clId="{7B4E4745-2E59-4A70-8097-92165FCA3D99}" dt="2020-07-29T21:36:08.949" v="929" actId="27636"/>
          <ac:spMkLst>
            <pc:docMk/>
            <pc:sldMk cId="957621276" sldId="257"/>
            <ac:spMk id="103" creationId="{9E6BFA40-944D-4C48-A08E-763762E42BF8}"/>
          </ac:spMkLst>
        </pc:spChg>
        <pc:spChg chg="mod">
          <ac:chgData name="Duane Munro" userId="90c0fd238a01e7a1" providerId="LiveId" clId="{7B4E4745-2E59-4A70-8097-92165FCA3D99}" dt="2020-07-29T21:18:15.996" v="146" actId="20577"/>
          <ac:spMkLst>
            <pc:docMk/>
            <pc:sldMk cId="957621276" sldId="257"/>
            <ac:spMk id="105" creationId="{DC85CD04-2A79-42CA-A52F-3966A5D86185}"/>
          </ac:spMkLst>
        </pc:spChg>
        <pc:spChg chg="mod">
          <ac:chgData name="Duane Munro" userId="90c0fd238a01e7a1" providerId="LiveId" clId="{7B4E4745-2E59-4A70-8097-92165FCA3D99}" dt="2020-07-29T21:23:24.950" v="177" actId="1076"/>
          <ac:spMkLst>
            <pc:docMk/>
            <pc:sldMk cId="957621276" sldId="257"/>
            <ac:spMk id="111" creationId="{003A189D-CE97-40A9-BA74-3E5EC490E4FD}"/>
          </ac:spMkLst>
        </pc:spChg>
        <pc:spChg chg="mod">
          <ac:chgData name="Duane Munro" userId="90c0fd238a01e7a1" providerId="LiveId" clId="{7B4E4745-2E59-4A70-8097-92165FCA3D99}" dt="2020-07-29T21:16:04.242" v="139" actId="1076"/>
          <ac:spMkLst>
            <pc:docMk/>
            <pc:sldMk cId="957621276" sldId="257"/>
            <ac:spMk id="113" creationId="{4BAFB68A-5AEB-4AD3-B713-CEAD5F8A8A55}"/>
          </ac:spMkLst>
        </pc:spChg>
        <pc:spChg chg="mod">
          <ac:chgData name="Duane Munro" userId="90c0fd238a01e7a1" providerId="LiveId" clId="{7B4E4745-2E59-4A70-8097-92165FCA3D99}" dt="2020-07-29T21:17:18.299" v="145" actId="1076"/>
          <ac:spMkLst>
            <pc:docMk/>
            <pc:sldMk cId="957621276" sldId="257"/>
            <ac:spMk id="115" creationId="{6ED80F41-37CC-4E6D-B61B-45A3656859F3}"/>
          </ac:spMkLst>
        </pc:spChg>
        <pc:spChg chg="mod">
          <ac:chgData name="Duane Munro" userId="90c0fd238a01e7a1" providerId="LiveId" clId="{7B4E4745-2E59-4A70-8097-92165FCA3D99}" dt="2020-07-29T21:21:59.287" v="166" actId="1076"/>
          <ac:spMkLst>
            <pc:docMk/>
            <pc:sldMk cId="957621276" sldId="257"/>
            <ac:spMk id="117" creationId="{F00B5201-8785-48E6-B1D5-3480C3A7D878}"/>
          </ac:spMkLst>
        </pc:spChg>
        <pc:spChg chg="del mod">
          <ac:chgData name="Duane Munro" userId="90c0fd238a01e7a1" providerId="LiveId" clId="{7B4E4745-2E59-4A70-8097-92165FCA3D99}" dt="2020-07-29T21:23:32.598" v="179" actId="478"/>
          <ac:spMkLst>
            <pc:docMk/>
            <pc:sldMk cId="957621276" sldId="257"/>
            <ac:spMk id="119" creationId="{7119DDB8-2F14-46DC-BBD7-69DC4E127E26}"/>
          </ac:spMkLst>
        </pc:spChg>
        <pc:graphicFrameChg chg="add mod">
          <ac:chgData name="Duane Munro" userId="90c0fd238a01e7a1" providerId="LiveId" clId="{7B4E4745-2E59-4A70-8097-92165FCA3D99}" dt="2020-07-29T21:16:04.242" v="139" actId="1076"/>
          <ac:graphicFrameMkLst>
            <pc:docMk/>
            <pc:sldMk cId="957621276" sldId="257"/>
            <ac:graphicFrameMk id="2" creationId="{05C90F53-0669-4BE0-B708-9D75AAFA579E}"/>
          </ac:graphicFrameMkLst>
        </pc:graphicFrameChg>
        <pc:graphicFrameChg chg="add mod modGraphic">
          <ac:chgData name="Duane Munro" userId="90c0fd238a01e7a1" providerId="LiveId" clId="{7B4E4745-2E59-4A70-8097-92165FCA3D99}" dt="2020-07-29T21:16:04.242" v="139" actId="1076"/>
          <ac:graphicFrameMkLst>
            <pc:docMk/>
            <pc:sldMk cId="957621276" sldId="257"/>
            <ac:graphicFrameMk id="3" creationId="{5F9817FC-6E6F-4806-8600-597B2641E91D}"/>
          </ac:graphicFrameMkLst>
        </pc:graphicFrameChg>
        <pc:graphicFrameChg chg="add del mod">
          <ac:chgData name="Duane Munro" userId="90c0fd238a01e7a1" providerId="LiveId" clId="{7B4E4745-2E59-4A70-8097-92165FCA3D99}" dt="2020-07-29T21:02:18.732" v="55" actId="21"/>
          <ac:graphicFrameMkLst>
            <pc:docMk/>
            <pc:sldMk cId="957621276" sldId="257"/>
            <ac:graphicFrameMk id="4" creationId="{1B4B6D04-1D42-43DF-B05B-8B273EFBB4BB}"/>
          </ac:graphicFrameMkLst>
        </pc:graphicFrameChg>
        <pc:graphicFrameChg chg="add del mod modGraphic">
          <ac:chgData name="Duane Munro" userId="90c0fd238a01e7a1" providerId="LiveId" clId="{7B4E4745-2E59-4A70-8097-92165FCA3D99}" dt="2020-07-29T21:05:01.285" v="73" actId="478"/>
          <ac:graphicFrameMkLst>
            <pc:docMk/>
            <pc:sldMk cId="957621276" sldId="257"/>
            <ac:graphicFrameMk id="5" creationId="{A70F023F-3039-4F54-A96B-0479B2CFDF8B}"/>
          </ac:graphicFrameMkLst>
        </pc:graphicFrameChg>
        <pc:graphicFrameChg chg="del mod modGraphic">
          <ac:chgData name="Duane Munro" userId="90c0fd238a01e7a1" providerId="LiveId" clId="{7B4E4745-2E59-4A70-8097-92165FCA3D99}" dt="2020-07-29T20:51:08.212" v="40" actId="478"/>
          <ac:graphicFrameMkLst>
            <pc:docMk/>
            <pc:sldMk cId="957621276" sldId="257"/>
            <ac:graphicFrameMk id="6" creationId="{4030F25A-A5D2-4DE3-9A73-B34CA7C84BA1}"/>
          </ac:graphicFrameMkLst>
        </pc:graphicFrameChg>
        <pc:graphicFrameChg chg="add mod">
          <ac:chgData name="Duane Munro" userId="90c0fd238a01e7a1" providerId="LiveId" clId="{7B4E4745-2E59-4A70-8097-92165FCA3D99}" dt="2020-07-29T21:16:04.242" v="139" actId="1076"/>
          <ac:graphicFrameMkLst>
            <pc:docMk/>
            <pc:sldMk cId="957621276" sldId="257"/>
            <ac:graphicFrameMk id="7" creationId="{A7AE9FB5-9899-40F5-82F7-AF7B56BDAE7E}"/>
          </ac:graphicFrameMkLst>
        </pc:graphicFrameChg>
        <pc:graphicFrameChg chg="del">
          <ac:chgData name="Duane Munro" userId="90c0fd238a01e7a1" providerId="LiveId" clId="{7B4E4745-2E59-4A70-8097-92165FCA3D99}" dt="2020-07-29T20:52:49.528" v="45" actId="478"/>
          <ac:graphicFrameMkLst>
            <pc:docMk/>
            <pc:sldMk cId="957621276" sldId="257"/>
            <ac:graphicFrameMk id="8" creationId="{278A379C-665D-4E03-BE05-AD84C91E24DB}"/>
          </ac:graphicFrameMkLst>
        </pc:graphicFrameChg>
        <pc:graphicFrameChg chg="del">
          <ac:chgData name="Duane Munro" userId="90c0fd238a01e7a1" providerId="LiveId" clId="{7B4E4745-2E59-4A70-8097-92165FCA3D99}" dt="2020-07-29T20:53:05.949" v="46" actId="478"/>
          <ac:graphicFrameMkLst>
            <pc:docMk/>
            <pc:sldMk cId="957621276" sldId="257"/>
            <ac:graphicFrameMk id="10" creationId="{3AB82C40-8432-43D2-A681-12B2293C3E3F}"/>
          </ac:graphicFrameMkLst>
        </pc:graphicFrameChg>
        <pc:graphicFrameChg chg="add mod modGraphic">
          <ac:chgData name="Duane Munro" userId="90c0fd238a01e7a1" providerId="LiveId" clId="{7B4E4745-2E59-4A70-8097-92165FCA3D99}" dt="2020-07-29T21:17:06.806" v="144" actId="1076"/>
          <ac:graphicFrameMkLst>
            <pc:docMk/>
            <pc:sldMk cId="957621276" sldId="257"/>
            <ac:graphicFrameMk id="20" creationId="{C88A0BDD-8EA2-46C0-9C85-1F055717A7B3}"/>
          </ac:graphicFrameMkLst>
        </pc:graphicFrameChg>
        <pc:graphicFrameChg chg="add del mod">
          <ac:chgData name="Duane Munro" userId="90c0fd238a01e7a1" providerId="LiveId" clId="{7B4E4745-2E59-4A70-8097-92165FCA3D99}" dt="2020-07-29T21:19:02.916" v="149"/>
          <ac:graphicFrameMkLst>
            <pc:docMk/>
            <pc:sldMk cId="957621276" sldId="257"/>
            <ac:graphicFrameMk id="21" creationId="{00C93EE4-4CBF-47DD-AA0F-8F47A0F1A722}"/>
          </ac:graphicFrameMkLst>
        </pc:graphicFrameChg>
        <pc:graphicFrameChg chg="add mod">
          <ac:chgData name="Duane Munro" userId="90c0fd238a01e7a1" providerId="LiveId" clId="{7B4E4745-2E59-4A70-8097-92165FCA3D99}" dt="2020-07-29T21:19:49.720" v="153" actId="1076"/>
          <ac:graphicFrameMkLst>
            <pc:docMk/>
            <pc:sldMk cId="957621276" sldId="257"/>
            <ac:graphicFrameMk id="22" creationId="{A3A3331C-236E-46A1-B101-BDD434A71547}"/>
          </ac:graphicFrameMkLst>
        </pc:graphicFrameChg>
        <pc:graphicFrameChg chg="add mod">
          <ac:chgData name="Duane Munro" userId="90c0fd238a01e7a1" providerId="LiveId" clId="{7B4E4745-2E59-4A70-8097-92165FCA3D99}" dt="2020-07-29T21:21:46.126" v="164" actId="1076"/>
          <ac:graphicFrameMkLst>
            <pc:docMk/>
            <pc:sldMk cId="957621276" sldId="257"/>
            <ac:graphicFrameMk id="25" creationId="{A35B0CE9-C39F-4217-A867-A1175F164ECD}"/>
          </ac:graphicFrameMkLst>
        </pc:graphicFrameChg>
        <pc:graphicFrameChg chg="del modGraphic">
          <ac:chgData name="Duane Munro" userId="90c0fd238a01e7a1" providerId="LiveId" clId="{7B4E4745-2E59-4A70-8097-92165FCA3D99}" dt="2020-07-29T21:11:52.464" v="121" actId="478"/>
          <ac:graphicFrameMkLst>
            <pc:docMk/>
            <pc:sldMk cId="957621276" sldId="257"/>
            <ac:graphicFrameMk id="71" creationId="{BC4B9E2A-52A6-42D2-9AAB-C208DD76D9A0}"/>
          </ac:graphicFrameMkLst>
        </pc:graphicFrameChg>
        <pc:graphicFrameChg chg="del">
          <ac:chgData name="Duane Munro" userId="90c0fd238a01e7a1" providerId="LiveId" clId="{7B4E4745-2E59-4A70-8097-92165FCA3D99}" dt="2020-07-29T21:11:59.144" v="122" actId="478"/>
          <ac:graphicFrameMkLst>
            <pc:docMk/>
            <pc:sldMk cId="957621276" sldId="257"/>
            <ac:graphicFrameMk id="73" creationId="{83727BEC-ABFF-4AEC-A4C7-952DC2296B62}"/>
          </ac:graphicFrameMkLst>
        </pc:graphicFrameChg>
        <pc:cxnChg chg="add mod">
          <ac:chgData name="Duane Munro" userId="90c0fd238a01e7a1" providerId="LiveId" clId="{7B4E4745-2E59-4A70-8097-92165FCA3D99}" dt="2020-07-29T21:22:56.778" v="173" actId="14100"/>
          <ac:cxnSpMkLst>
            <pc:docMk/>
            <pc:sldMk cId="957621276" sldId="257"/>
            <ac:cxnSpMk id="51" creationId="{D6C49BC5-7AE0-4A69-9A33-158FC231A2FE}"/>
          </ac:cxnSpMkLst>
        </pc:cxnChg>
        <pc:cxnChg chg="add mod">
          <ac:chgData name="Duane Munro" userId="90c0fd238a01e7a1" providerId="LiveId" clId="{7B4E4745-2E59-4A70-8097-92165FCA3D99}" dt="2020-07-29T21:24:05.830" v="180"/>
          <ac:cxnSpMkLst>
            <pc:docMk/>
            <pc:sldMk cId="957621276" sldId="257"/>
            <ac:cxnSpMk id="56" creationId="{F58D853A-ECF2-4A5B-A645-BF37349570A8}"/>
          </ac:cxnSpMkLst>
        </pc:cxnChg>
        <pc:cxnChg chg="mod">
          <ac:chgData name="Duane Munro" userId="90c0fd238a01e7a1" providerId="LiveId" clId="{7B4E4745-2E59-4A70-8097-92165FCA3D99}" dt="2020-07-29T21:16:04.242" v="139" actId="1076"/>
          <ac:cxnSpMkLst>
            <pc:docMk/>
            <pc:sldMk cId="957621276" sldId="257"/>
            <ac:cxnSpMk id="58" creationId="{009883C9-F264-43CE-8DEB-6F83564CBEC0}"/>
          </ac:cxnSpMkLst>
        </pc:cxnChg>
        <pc:cxnChg chg="mod">
          <ac:chgData name="Duane Munro" userId="90c0fd238a01e7a1" providerId="LiveId" clId="{7B4E4745-2E59-4A70-8097-92165FCA3D99}" dt="2020-07-29T21:16:04.242" v="139" actId="1076"/>
          <ac:cxnSpMkLst>
            <pc:docMk/>
            <pc:sldMk cId="957621276" sldId="257"/>
            <ac:cxnSpMk id="59" creationId="{2A7C2DFC-8E72-4139-BE7A-365F3AAE05FA}"/>
          </ac:cxnSpMkLst>
        </pc:cxnChg>
        <pc:cxnChg chg="mod">
          <ac:chgData name="Duane Munro" userId="90c0fd238a01e7a1" providerId="LiveId" clId="{7B4E4745-2E59-4A70-8097-92165FCA3D99}" dt="2020-07-29T21:22:49.780" v="171" actId="14100"/>
          <ac:cxnSpMkLst>
            <pc:docMk/>
            <pc:sldMk cId="957621276" sldId="257"/>
            <ac:cxnSpMk id="60" creationId="{C78F1BE8-184C-4EAA-A036-ACA8DA243729}"/>
          </ac:cxnSpMkLst>
        </pc:cxnChg>
        <pc:cxnChg chg="mod">
          <ac:chgData name="Duane Munro" userId="90c0fd238a01e7a1" providerId="LiveId" clId="{7B4E4745-2E59-4A70-8097-92165FCA3D99}" dt="2020-07-29T21:16:04.242" v="139" actId="1076"/>
          <ac:cxnSpMkLst>
            <pc:docMk/>
            <pc:sldMk cId="957621276" sldId="257"/>
            <ac:cxnSpMk id="62" creationId="{F33678A5-FAF6-4706-A53C-74E25CDB8F61}"/>
          </ac:cxnSpMkLst>
        </pc:cxnChg>
        <pc:cxnChg chg="mod">
          <ac:chgData name="Duane Munro" userId="90c0fd238a01e7a1" providerId="LiveId" clId="{7B4E4745-2E59-4A70-8097-92165FCA3D99}" dt="2020-07-29T21:16:04.242" v="139" actId="1076"/>
          <ac:cxnSpMkLst>
            <pc:docMk/>
            <pc:sldMk cId="957621276" sldId="257"/>
            <ac:cxnSpMk id="64" creationId="{C1B28006-1CB7-4A39-8C3B-587A9A8807E3}"/>
          </ac:cxnSpMkLst>
        </pc:cxnChg>
        <pc:cxnChg chg="mod">
          <ac:chgData name="Duane Munro" userId="90c0fd238a01e7a1" providerId="LiveId" clId="{7B4E4745-2E59-4A70-8097-92165FCA3D99}" dt="2020-07-29T21:23:14.417" v="176" actId="14100"/>
          <ac:cxnSpMkLst>
            <pc:docMk/>
            <pc:sldMk cId="957621276" sldId="257"/>
            <ac:cxnSpMk id="68" creationId="{AC4EA554-57FE-426E-AABC-272C0FCE54B9}"/>
          </ac:cxnSpMkLst>
        </pc:cxnChg>
        <pc:cxnChg chg="mod">
          <ac:chgData name="Duane Munro" userId="90c0fd238a01e7a1" providerId="LiveId" clId="{7B4E4745-2E59-4A70-8097-92165FCA3D99}" dt="2020-07-29T21:16:04.242" v="139" actId="1076"/>
          <ac:cxnSpMkLst>
            <pc:docMk/>
            <pc:sldMk cId="957621276" sldId="257"/>
            <ac:cxnSpMk id="69" creationId="{3248DFA5-0669-43C9-A9F5-E89D0766D1DD}"/>
          </ac:cxnSpMkLst>
        </pc:cxnChg>
        <pc:cxnChg chg="del mod">
          <ac:chgData name="Duane Munro" userId="90c0fd238a01e7a1" providerId="LiveId" clId="{7B4E4745-2E59-4A70-8097-92165FCA3D99}" dt="2020-07-29T21:23:32.598" v="179" actId="478"/>
          <ac:cxnSpMkLst>
            <pc:docMk/>
            <pc:sldMk cId="957621276" sldId="257"/>
            <ac:cxnSpMk id="74" creationId="{57E5FF24-D3FD-4C1A-BC11-B7EEE03CF140}"/>
          </ac:cxnSpMkLst>
        </pc:cxnChg>
        <pc:cxnChg chg="mod">
          <ac:chgData name="Duane Munro" userId="90c0fd238a01e7a1" providerId="LiveId" clId="{7B4E4745-2E59-4A70-8097-92165FCA3D99}" dt="2020-07-29T21:16:04.242" v="139" actId="1076"/>
          <ac:cxnSpMkLst>
            <pc:docMk/>
            <pc:sldMk cId="957621276" sldId="257"/>
            <ac:cxnSpMk id="76" creationId="{E3F1880B-22AB-4C76-BEF8-ECBFAC7D1160}"/>
          </ac:cxnSpMkLst>
        </pc:cxnChg>
        <pc:cxnChg chg="del mod">
          <ac:chgData name="Duane Munro" userId="90c0fd238a01e7a1" providerId="LiveId" clId="{7B4E4745-2E59-4A70-8097-92165FCA3D99}" dt="2020-07-29T21:23:32.598" v="179" actId="478"/>
          <ac:cxnSpMkLst>
            <pc:docMk/>
            <pc:sldMk cId="957621276" sldId="257"/>
            <ac:cxnSpMk id="79" creationId="{03ED095A-2A95-4CD7-8B04-D9FBBD89D70A}"/>
          </ac:cxnSpMkLst>
        </pc:cxnChg>
        <pc:cxnChg chg="mod">
          <ac:chgData name="Duane Munro" userId="90c0fd238a01e7a1" providerId="LiveId" clId="{7B4E4745-2E59-4A70-8097-92165FCA3D99}" dt="2020-07-29T21:20:27.703" v="158" actId="692"/>
          <ac:cxnSpMkLst>
            <pc:docMk/>
            <pc:sldMk cId="957621276" sldId="257"/>
            <ac:cxnSpMk id="88" creationId="{DBF948CF-E6A5-428F-9FEE-2C3630F41094}"/>
          </ac:cxnSpMkLst>
        </pc:cxnChg>
        <pc:cxnChg chg="mod">
          <ac:chgData name="Duane Munro" userId="90c0fd238a01e7a1" providerId="LiveId" clId="{7B4E4745-2E59-4A70-8097-92165FCA3D99}" dt="2020-07-29T21:16:34.308" v="142" actId="692"/>
          <ac:cxnSpMkLst>
            <pc:docMk/>
            <pc:sldMk cId="957621276" sldId="257"/>
            <ac:cxnSpMk id="89" creationId="{4155EB86-E8C9-4545-9016-56D2DF41CF0F}"/>
          </ac:cxnSpMkLst>
        </pc:cxnChg>
        <pc:cxnChg chg="del mod">
          <ac:chgData name="Duane Munro" userId="90c0fd238a01e7a1" providerId="LiveId" clId="{7B4E4745-2E59-4A70-8097-92165FCA3D99}" dt="2020-07-29T21:23:32.598" v="179" actId="478"/>
          <ac:cxnSpMkLst>
            <pc:docMk/>
            <pc:sldMk cId="957621276" sldId="257"/>
            <ac:cxnSpMk id="92" creationId="{B1E582DF-DBD8-4257-8203-8F767A83FCB7}"/>
          </ac:cxnSpMkLst>
        </pc:cxnChg>
        <pc:cxnChg chg="del mod">
          <ac:chgData name="Duane Munro" userId="90c0fd238a01e7a1" providerId="LiveId" clId="{7B4E4745-2E59-4A70-8097-92165FCA3D99}" dt="2020-07-29T21:23:32.598" v="179" actId="478"/>
          <ac:cxnSpMkLst>
            <pc:docMk/>
            <pc:sldMk cId="957621276" sldId="257"/>
            <ac:cxnSpMk id="94" creationId="{E3EEE88D-F8A3-48A6-8876-99804D025707}"/>
          </ac:cxnSpMkLst>
        </pc:cxnChg>
        <pc:cxnChg chg="del mod">
          <ac:chgData name="Duane Munro" userId="90c0fd238a01e7a1" providerId="LiveId" clId="{7B4E4745-2E59-4A70-8097-92165FCA3D99}" dt="2020-07-29T21:23:32.598" v="179" actId="478"/>
          <ac:cxnSpMkLst>
            <pc:docMk/>
            <pc:sldMk cId="957621276" sldId="257"/>
            <ac:cxnSpMk id="97" creationId="{1EE3F2CA-C33C-43A9-A5C6-1E1A13013D9B}"/>
          </ac:cxnSpMkLst>
        </pc:cxnChg>
        <pc:cxnChg chg="del mod">
          <ac:chgData name="Duane Munro" userId="90c0fd238a01e7a1" providerId="LiveId" clId="{7B4E4745-2E59-4A70-8097-92165FCA3D99}" dt="2020-07-29T21:23:32.598" v="179" actId="478"/>
          <ac:cxnSpMkLst>
            <pc:docMk/>
            <pc:sldMk cId="957621276" sldId="257"/>
            <ac:cxnSpMk id="100" creationId="{0118BC6D-786A-4EC8-AAA6-5F3F89FC28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0F14-6FD4-4706-BF06-49DFFE0DB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7C54F-38A4-4EE6-B6BF-C5C62644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1854-4668-462D-9DF8-56A5D381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7C6E1-3E14-4B73-8C25-F985A379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7B9AC-E4F8-49D5-9E70-4CA4C0AA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3863-746A-4C5C-90F9-0AFEE67F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CE71-C4AE-407E-AD17-0AADCCB8E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F50D-D1FD-4A20-B6D9-265E8BA5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97F4-88C1-43ED-9BF6-34BB63DF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9D6C-ADF3-42BD-8717-52FE2328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95F84-1FC5-4874-8946-D3384A2D9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0403C-C06D-4C8D-B7A8-F13E9C564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B2ED-8CFD-4F03-8092-CA1B71DF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01B29-CC58-4B48-BB96-E080DC2A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5F82E-5761-4E5F-A2CA-8A83B771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3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EF3C-1067-488C-A714-B5B01814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69FC-40D6-45A0-B5CF-97BF71D7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EE929-9BDB-4E38-B3F1-7755FF30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5F20-E2F6-4875-BA9A-1CDE1B72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C2C6-F5CC-4644-9154-C7F7EFA8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3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9F74-D136-4F87-B635-8077A7F2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D9A5-D214-423C-9A31-7B8065100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807E-88E0-4C28-A089-81B5E3E1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7D08-4ABE-49BB-8878-AAD60FDF3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DBA3D-66A2-48BA-8F5B-D217F88E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3C974-1094-47BA-8AAA-BA42B7C9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A213-8BC6-49BF-A06B-ED3E1CE6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8642B-C439-4828-A255-18B0066D4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6F9CD-58C1-48F8-9890-FA7D3D0D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D29F-AF98-44F2-BDAB-8E64DC7C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6C93F-2D46-4C93-A6EE-F3051018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8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C4B8-9BF4-47D5-BAE7-8D9BF3F3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69A37-8E10-4D4F-B941-51749F92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A4BCF-236A-4AC4-9F56-078F456A9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921BA-70DB-41B4-B7C0-3838338DB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64129E-DE6D-4216-AFE5-F351763C4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7FD23-9E56-4A8B-82B8-81657951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F4A29-460A-45B4-919F-E8F0F1A1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130FF-1F35-465D-8FB3-F8D372AA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E432-7FC1-4FC1-B8CB-10AA65F7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6F424-46D7-4374-89A8-629DAFDD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B01EB-8AB1-4932-B4A3-F2391F8A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C53F6-5DCE-4500-9B11-7EE5F3BB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2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E6FF4-452F-4D32-983E-24D02B59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F2DE2-6FA8-46E8-B10F-D52561D2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E3CCA-5F04-4257-8EA6-89FF4E5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3061-CA69-40DD-A429-7998D426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EE68-FD71-4B0C-B6FB-AF0CFA37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8D706-7080-4855-B7D5-C02D88078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FC9B7-C281-4464-A71D-EEDBAE86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461D3-E2F9-4FD5-A18E-BCE0A20F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CC90-D193-4CE8-A8D8-F434DB8E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5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72BC-3D5B-4D70-AD4C-134F0677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C088E-B7F1-44F8-B1A4-CD2346EF5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660E6-3E14-46EA-B48C-18CE22490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3E55C-7773-4AE2-AF26-F405F302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CFBF2-1BF7-48B3-BAF6-EE3BBA9E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94C7A-D1B5-404E-9B09-817066D0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6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81672-D3F2-495E-9655-F2315000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42772-DD46-4DB7-B325-54B65E3F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2718C-C876-4B03-A2E1-D1938D37C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7A7FC-BC9D-440B-9037-DF8C0922AC8E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6679F-5B64-44EE-82AA-A77B29154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4B3B6-E959-40DC-8DBC-328223A4E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5235-F41B-42DC-A4BA-BABC4C821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DA28-850D-48AF-A404-06BA19CFB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MunRobinson</a:t>
            </a:r>
            <a:r>
              <a:rPr lang="en-US" dirty="0"/>
              <a:t> Gardens Invoice Data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CEE16-2A43-4ECC-AB18-ECE132426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9954"/>
            <a:ext cx="9144000" cy="1655762"/>
          </a:xfrm>
        </p:spPr>
        <p:txBody>
          <a:bodyPr/>
          <a:lstStyle/>
          <a:p>
            <a:r>
              <a:rPr lang="en-US" dirty="0"/>
              <a:t>Author Duane Munro</a:t>
            </a:r>
          </a:p>
          <a:p>
            <a:r>
              <a:rPr lang="en-US" dirty="0"/>
              <a:t>29-Jul-2020</a:t>
            </a:r>
          </a:p>
        </p:txBody>
      </p:sp>
    </p:spTree>
    <p:extLst>
      <p:ext uri="{BB962C8B-B14F-4D97-AF65-F5344CB8AC3E}">
        <p14:creationId xmlns:p14="http://schemas.microsoft.com/office/powerpoint/2010/main" val="96697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9883C9-F264-43CE-8DEB-6F83564CBEC0}"/>
              </a:ext>
            </a:extLst>
          </p:cNvPr>
          <p:cNvCxnSpPr/>
          <p:nvPr/>
        </p:nvCxnSpPr>
        <p:spPr>
          <a:xfrm flipH="1">
            <a:off x="3319331" y="3327845"/>
            <a:ext cx="493295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A7C2DFC-8E72-4139-BE7A-365F3AAE05FA}"/>
              </a:ext>
            </a:extLst>
          </p:cNvPr>
          <p:cNvCxnSpPr>
            <a:cxnSpLocks/>
          </p:cNvCxnSpPr>
          <p:nvPr/>
        </p:nvCxnSpPr>
        <p:spPr>
          <a:xfrm flipH="1">
            <a:off x="3319332" y="4773740"/>
            <a:ext cx="5093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8F1BE8-184C-4EAA-A036-ACA8DA243729}"/>
              </a:ext>
            </a:extLst>
          </p:cNvPr>
          <p:cNvCxnSpPr>
            <a:cxnSpLocks/>
          </p:cNvCxnSpPr>
          <p:nvPr/>
        </p:nvCxnSpPr>
        <p:spPr>
          <a:xfrm flipH="1">
            <a:off x="2417113" y="2362305"/>
            <a:ext cx="63088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33678A5-FAF6-4706-A53C-74E25CDB8F61}"/>
              </a:ext>
            </a:extLst>
          </p:cNvPr>
          <p:cNvCxnSpPr>
            <a:cxnSpLocks/>
          </p:cNvCxnSpPr>
          <p:nvPr/>
        </p:nvCxnSpPr>
        <p:spPr>
          <a:xfrm>
            <a:off x="3319331" y="3354592"/>
            <a:ext cx="16042" cy="141914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B28006-1CB7-4A39-8C3B-587A9A8807E3}"/>
              </a:ext>
            </a:extLst>
          </p:cNvPr>
          <p:cNvCxnSpPr>
            <a:cxnSpLocks/>
          </p:cNvCxnSpPr>
          <p:nvPr/>
        </p:nvCxnSpPr>
        <p:spPr>
          <a:xfrm>
            <a:off x="5184226" y="1122431"/>
            <a:ext cx="50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4EA554-57FE-426E-AABC-272C0FCE54B9}"/>
              </a:ext>
            </a:extLst>
          </p:cNvPr>
          <p:cNvCxnSpPr>
            <a:cxnSpLocks/>
          </p:cNvCxnSpPr>
          <p:nvPr/>
        </p:nvCxnSpPr>
        <p:spPr>
          <a:xfrm>
            <a:off x="3048000" y="1704578"/>
            <a:ext cx="0" cy="65772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248DFA5-0669-43C9-A9F5-E89D0766D1DD}"/>
              </a:ext>
            </a:extLst>
          </p:cNvPr>
          <p:cNvCxnSpPr>
            <a:cxnSpLocks/>
          </p:cNvCxnSpPr>
          <p:nvPr/>
        </p:nvCxnSpPr>
        <p:spPr>
          <a:xfrm>
            <a:off x="5200271" y="3695258"/>
            <a:ext cx="47725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F1880B-22AB-4C76-BEF8-ECBFAC7D1160}"/>
              </a:ext>
            </a:extLst>
          </p:cNvPr>
          <p:cNvCxnSpPr>
            <a:cxnSpLocks/>
          </p:cNvCxnSpPr>
          <p:nvPr/>
        </p:nvCxnSpPr>
        <p:spPr>
          <a:xfrm flipV="1">
            <a:off x="5677524" y="1148838"/>
            <a:ext cx="0" cy="251570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F948CF-E6A5-428F-9FEE-2C3630F41094}"/>
              </a:ext>
            </a:extLst>
          </p:cNvPr>
          <p:cNvCxnSpPr>
            <a:cxnSpLocks/>
          </p:cNvCxnSpPr>
          <p:nvPr/>
        </p:nvCxnSpPr>
        <p:spPr>
          <a:xfrm>
            <a:off x="2417112" y="1294687"/>
            <a:ext cx="1404040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155EB86-E8C9-4545-9016-56D2DF41CF0F}"/>
              </a:ext>
            </a:extLst>
          </p:cNvPr>
          <p:cNvCxnSpPr>
            <a:cxnSpLocks/>
          </p:cNvCxnSpPr>
          <p:nvPr/>
        </p:nvCxnSpPr>
        <p:spPr>
          <a:xfrm flipV="1">
            <a:off x="2421986" y="5178332"/>
            <a:ext cx="1383129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ubtitle 2">
            <a:extLst>
              <a:ext uri="{FF2B5EF4-FFF2-40B4-BE49-F238E27FC236}">
                <a16:creationId xmlns:a16="http://schemas.microsoft.com/office/drawing/2014/main" id="{9E6BFA40-944D-4C48-A08E-763762E42BF8}"/>
              </a:ext>
            </a:extLst>
          </p:cNvPr>
          <p:cNvSpPr txBox="1">
            <a:spLocks/>
          </p:cNvSpPr>
          <p:nvPr/>
        </p:nvSpPr>
        <p:spPr>
          <a:xfrm>
            <a:off x="6312599" y="991532"/>
            <a:ext cx="5242975" cy="1724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Legend:</a:t>
            </a:r>
          </a:p>
          <a:p>
            <a:r>
              <a:rPr lang="en-US" dirty="0"/>
              <a:t>1-oM: 1 to Optional Many</a:t>
            </a:r>
          </a:p>
          <a:p>
            <a:r>
              <a:rPr lang="en-US" dirty="0"/>
              <a:t>1-M: 1 to Many</a:t>
            </a:r>
          </a:p>
          <a:p>
            <a:r>
              <a:rPr lang="en-US" dirty="0"/>
              <a:t>1-1: One to One</a:t>
            </a:r>
          </a:p>
          <a:p>
            <a:r>
              <a:rPr lang="en-US" dirty="0"/>
              <a:t>M-M: Many to Many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C85CD04-2A79-42CA-A52F-3966A5D86185}"/>
              </a:ext>
            </a:extLst>
          </p:cNvPr>
          <p:cNvSpPr txBox="1"/>
          <p:nvPr/>
        </p:nvSpPr>
        <p:spPr>
          <a:xfrm>
            <a:off x="3367954" y="3859152"/>
            <a:ext cx="73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3A189D-CE97-40A9-BA74-3E5EC490E4FD}"/>
              </a:ext>
            </a:extLst>
          </p:cNvPr>
          <p:cNvSpPr txBox="1"/>
          <p:nvPr/>
        </p:nvSpPr>
        <p:spPr>
          <a:xfrm>
            <a:off x="2571247" y="2412533"/>
            <a:ext cx="95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1-oM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AFB68A-5AEB-4AD3-B713-CEAD5F8A8A55}"/>
              </a:ext>
            </a:extLst>
          </p:cNvPr>
          <p:cNvSpPr txBox="1"/>
          <p:nvPr/>
        </p:nvSpPr>
        <p:spPr>
          <a:xfrm>
            <a:off x="4992724" y="2405287"/>
            <a:ext cx="95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1-oM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ED80F41-37CC-4E6D-B61B-45A3656859F3}"/>
              </a:ext>
            </a:extLst>
          </p:cNvPr>
          <p:cNvSpPr txBox="1"/>
          <p:nvPr/>
        </p:nvSpPr>
        <p:spPr>
          <a:xfrm>
            <a:off x="2734293" y="5202299"/>
            <a:ext cx="95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1-oM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00B5201-8785-48E6-B1D5-3480C3A7D878}"/>
              </a:ext>
            </a:extLst>
          </p:cNvPr>
          <p:cNvSpPr txBox="1"/>
          <p:nvPr/>
        </p:nvSpPr>
        <p:spPr>
          <a:xfrm>
            <a:off x="2686981" y="964172"/>
            <a:ext cx="95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1-oM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C90F53-0669-4BE0-B708-9D75AAFA5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39271"/>
              </p:ext>
            </p:extLst>
          </p:nvPr>
        </p:nvGraphicFramePr>
        <p:xfrm>
          <a:off x="3828671" y="638280"/>
          <a:ext cx="1371600" cy="1724025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4773038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Customer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861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81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 locCode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8620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 compCode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528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979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582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cLocAddrKISS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201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cLocPhone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6122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cLocEmail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8786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9817FC-6E6F-4806-8600-597B2641E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71401"/>
              </p:ext>
            </p:extLst>
          </p:nvPr>
        </p:nvGraphicFramePr>
        <p:xfrm>
          <a:off x="3816638" y="4293119"/>
          <a:ext cx="1367588" cy="1920240"/>
        </p:xfrm>
        <a:graphic>
          <a:graphicData uri="http://schemas.openxmlformats.org/drawingml/2006/table">
            <a:tbl>
              <a:tblPr/>
              <a:tblGrid>
                <a:gridCol w="1367588">
                  <a:extLst>
                    <a:ext uri="{9D8B030D-6E8A-4147-A177-3AD203B41FA5}">
                      <a16:colId xmlns:a16="http://schemas.microsoft.com/office/drawing/2014/main" val="1254162574"/>
                    </a:ext>
                  </a:extLst>
                </a:gridCol>
              </a:tblGrid>
              <a:tr h="1565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InvoiceLine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385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7496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 invNo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788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 lineNo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04199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FK prodNo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26756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prodQty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564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044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prodUnit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2817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taxCode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098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taxCodeRate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0724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AE9FB5-9899-40F5-82F7-AF7B56BDA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5326"/>
              </p:ext>
            </p:extLst>
          </p:nvPr>
        </p:nvGraphicFramePr>
        <p:xfrm>
          <a:off x="3821152" y="2842070"/>
          <a:ext cx="1371600" cy="97155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1496988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Invoice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36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523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06451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invDate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0380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custNo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58139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88A0BDD-8EA2-46C0-9C85-1F055717A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05574"/>
              </p:ext>
            </p:extLst>
          </p:nvPr>
        </p:nvGraphicFramePr>
        <p:xfrm>
          <a:off x="1312212" y="4678881"/>
          <a:ext cx="1104900" cy="114871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353026454"/>
                    </a:ext>
                  </a:extLst>
                </a:gridCol>
              </a:tblGrid>
              <a:tr h="167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Product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610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774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 prodNo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723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7311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89128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27871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3A3331C-236E-46A1-B101-BDD434A71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416723"/>
              </p:ext>
            </p:extLst>
          </p:nvPr>
        </p:nvGraphicFramePr>
        <p:xfrm>
          <a:off x="1312212" y="834449"/>
          <a:ext cx="1104900" cy="78105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9110004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Company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696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4959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 compCode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6612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3451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35B0CE9-C39F-4217-A867-A1175F164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045741"/>
              </p:ext>
            </p:extLst>
          </p:nvPr>
        </p:nvGraphicFramePr>
        <p:xfrm>
          <a:off x="1312212" y="1860552"/>
          <a:ext cx="1104900" cy="77152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39653840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Location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334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84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PK locType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0519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locDesc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478081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C49BC5-7AE0-4A69-9A33-158FC231A2FE}"/>
              </a:ext>
            </a:extLst>
          </p:cNvPr>
          <p:cNvCxnSpPr>
            <a:cxnSpLocks/>
          </p:cNvCxnSpPr>
          <p:nvPr/>
        </p:nvCxnSpPr>
        <p:spPr>
          <a:xfrm flipH="1">
            <a:off x="3048000" y="1704578"/>
            <a:ext cx="78067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8D853A-ECF2-4A5B-A645-BF37349570A8}"/>
              </a:ext>
            </a:extLst>
          </p:cNvPr>
          <p:cNvCxnSpPr/>
          <p:nvPr/>
        </p:nvCxnSpPr>
        <p:spPr>
          <a:xfrm flipH="1">
            <a:off x="2417112" y="2362305"/>
            <a:ext cx="49329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78EC7BA9-DF43-4249-AE8B-705ACD470F22}"/>
              </a:ext>
            </a:extLst>
          </p:cNvPr>
          <p:cNvSpPr txBox="1">
            <a:spLocks/>
          </p:cNvSpPr>
          <p:nvPr/>
        </p:nvSpPr>
        <p:spPr>
          <a:xfrm>
            <a:off x="6312599" y="2842070"/>
            <a:ext cx="5242976" cy="361487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Comments:</a:t>
            </a:r>
          </a:p>
          <a:p>
            <a:r>
              <a:rPr lang="en-US" dirty="0"/>
              <a:t>Should rename “</a:t>
            </a:r>
            <a:r>
              <a:rPr lang="en-US" dirty="0" err="1"/>
              <a:t>locCode</a:t>
            </a:r>
            <a:r>
              <a:rPr lang="en-US" dirty="0"/>
              <a:t>” of table “Customer” to “</a:t>
            </a:r>
            <a:r>
              <a:rPr lang="en-US" dirty="0" err="1"/>
              <a:t>custNo</a:t>
            </a:r>
            <a:r>
              <a:rPr lang="en-US" dirty="0"/>
              <a:t>”.</a:t>
            </a:r>
          </a:p>
          <a:p>
            <a:r>
              <a:rPr lang="en-US" dirty="0"/>
              <a:t>Keep It Simple Stupid (KISS) for field “</a:t>
            </a:r>
            <a:r>
              <a:rPr lang="en-US" dirty="0" err="1"/>
              <a:t>cLocAddrKISS</a:t>
            </a:r>
            <a:r>
              <a:rPr lang="en-US" dirty="0"/>
              <a:t>” in table “Customer”. Reality might have it broken into many </a:t>
            </a:r>
            <a:r>
              <a:rPr lang="en-US"/>
              <a:t>different tables/fields</a:t>
            </a:r>
            <a:r>
              <a:rPr lang="en-US" dirty="0"/>
              <a:t>. Simple for exercise.</a:t>
            </a:r>
          </a:p>
          <a:p>
            <a:r>
              <a:rPr lang="en-US" dirty="0"/>
              <a:t>Keys “</a:t>
            </a:r>
            <a:r>
              <a:rPr lang="en-US" dirty="0" err="1"/>
              <a:t>invNo</a:t>
            </a:r>
            <a:r>
              <a:rPr lang="en-US" dirty="0"/>
              <a:t>” and “</a:t>
            </a:r>
            <a:r>
              <a:rPr lang="en-US" dirty="0" err="1"/>
              <a:t>lineNo</a:t>
            </a:r>
            <a:r>
              <a:rPr lang="en-US" dirty="0"/>
              <a:t>” are combined keys to make unique key for table “</a:t>
            </a:r>
            <a:r>
              <a:rPr lang="en-US" dirty="0" err="1"/>
              <a:t>InvoiceLine</a:t>
            </a:r>
            <a:r>
              <a:rPr lang="en-US" dirty="0"/>
              <a:t>”.</a:t>
            </a:r>
          </a:p>
          <a:p>
            <a:r>
              <a:rPr lang="en-US" dirty="0"/>
              <a:t>Need “</a:t>
            </a:r>
            <a:r>
              <a:rPr lang="en-US" dirty="0" err="1"/>
              <a:t>prodPrice</a:t>
            </a:r>
            <a:r>
              <a:rPr lang="en-US" dirty="0"/>
              <a:t>”, “</a:t>
            </a:r>
            <a:r>
              <a:rPr lang="en-US" dirty="0" err="1"/>
              <a:t>ProdUnit</a:t>
            </a:r>
            <a:r>
              <a:rPr lang="en-US" dirty="0"/>
              <a:t>” in table “</a:t>
            </a:r>
            <a:r>
              <a:rPr lang="en-US" dirty="0" err="1"/>
              <a:t>InvoiceLine</a:t>
            </a:r>
            <a:r>
              <a:rPr lang="en-US" dirty="0"/>
              <a:t>” to maintain price. Change in table “Product” cannot affect history.</a:t>
            </a:r>
          </a:p>
          <a:p>
            <a:r>
              <a:rPr lang="en-US" dirty="0" err="1"/>
              <a:t>taxCode</a:t>
            </a:r>
            <a:r>
              <a:rPr lang="en-US" dirty="0"/>
              <a:t> not used yet since garden produce has no tax. If happens add table “Tax”.</a:t>
            </a:r>
          </a:p>
        </p:txBody>
      </p:sp>
    </p:spTree>
    <p:extLst>
      <p:ext uri="{BB962C8B-B14F-4D97-AF65-F5344CB8AC3E}">
        <p14:creationId xmlns:p14="http://schemas.microsoft.com/office/powerpoint/2010/main" val="95762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203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MunRobinson Gardens Invoice Data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Flubber League Data Model</dc:title>
  <dc:creator>Duane Munro</dc:creator>
  <cp:lastModifiedBy>Duane Munro</cp:lastModifiedBy>
  <cp:revision>6</cp:revision>
  <dcterms:created xsi:type="dcterms:W3CDTF">2020-07-21T03:25:30Z</dcterms:created>
  <dcterms:modified xsi:type="dcterms:W3CDTF">2020-07-29T21:37:27Z</dcterms:modified>
</cp:coreProperties>
</file>