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67AC-5397-482A-B347-E7E6775CE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C4569-1207-4862-BA48-DA1FFFB24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3F200-70FA-4E07-905B-96BB04DE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50CCC-BB03-415C-A405-C1DB1A12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04CE6-24A8-4224-A53A-C952E5AA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6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8991-EDB4-4B99-9EDA-90A06477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99168-A0FB-4F9D-BEA3-CD2DF12AE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1E741-88C9-445F-8D5D-798E1EBF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3DBA8-7775-4D9D-B9EF-99E528B7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E5704-618E-4E89-9E87-B340E238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1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43F79F-424A-4BB5-BD2E-A16825ADD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07F5F-5510-4803-93F5-14D89EC15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1342E-5A78-445B-A1C9-AAE271A2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3440F-3F56-46F8-BC49-0ECACE85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3C33B-883B-429D-95DD-4CF047B6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8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FC0D-C9D3-4E85-A1ED-11121961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3AAE0-1063-481C-8D69-E1CC87DE6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1AE68-208D-40AF-B5FD-DD021FBD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BA771-2ED6-4F08-A6EC-ABD6AFEA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7DC7A-F651-48B2-964A-C6F5A06A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58E6-E2BE-4D03-8925-1296BD25E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6FA6C-942E-4B8A-B101-0174A6A36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92A86-2D8A-4DBA-882E-B584FE25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D7F3C-5BEC-4A6D-8DCB-C6679444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B7C2D-01F4-42BD-89A0-AFAB7ECD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8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D7B6-FD14-414C-8BBF-9F24668F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7494E-3401-4200-BB0C-092D8E313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D705F-3E53-4DDB-AD36-459FA213A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6820C-55BD-43B2-B3C9-AD60426A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91BA0-77BD-4044-B1F3-BAC68FD6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8A4C0-97E9-42F1-A328-09A97E49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9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D254-E4E7-4E8D-9E7D-A556F1AC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A7566-71B8-4656-ACE5-B6DD40C4D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58A53-2855-42D6-A983-AF4EDEA88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3D0F6-F7A0-4C7A-AAFC-A285B44DA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D24E4-796C-4736-9D05-746894CD5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0D608-1657-4645-A44C-3A186039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B146DD-190F-4FE3-B72A-606BF0EA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1BF17D-4FA9-4EE2-8DEE-9FCF5C02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2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7F8E-1F36-4DB0-88D0-C7C59D7D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B534A-6D0C-4494-952D-E2BCEE3F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00527-1151-4055-AD73-F090BD0A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368E0-3D25-41AF-8705-3F748C87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9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2DBFF-E8F3-45C0-9AF3-EB35EAB8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AB813-B1C1-4558-BD45-1F45DB5F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C1023-A900-4F44-AACD-6E35A164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9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D306-183D-4037-8826-599D1029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C668-1495-4ABD-9224-B88C881F3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D4F24-6613-4C40-978E-3E8A527A5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BE7B5-D711-4041-B8D5-A39FF704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343CE-5F5A-4D49-B86D-A054730C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DE3E3-5852-4305-BBD1-B22483E9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1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3D8E-4D1B-4B68-AFDD-7B48F559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F949D9-CCA1-4656-8EF5-0E8B94E9F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2F09C-00EA-4887-830F-7A6D274FE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93939-7412-43D1-BE44-D19BA45A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863-3DC9-438E-B8B8-BB31ED5E241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5F0A-A637-4CA0-B375-27A4507F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277BE-825F-42CB-BCAD-CC670B0A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1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9D36C-266A-4D2A-918C-E2E1FE20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2CCC8-93FE-4B7E-97BE-7BC5BF908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9E9A-20DD-47EF-AA7C-B87C12791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D3863-3DC9-438E-B8B8-BB31ED5E241B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0D090-CF7E-4B89-90AA-EFE3CCBB4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88787-6039-4B3F-A2A3-9B4E985BF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F4A28-C68A-47D0-A902-83D88534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18B43B-E05E-43C1-BFBD-79562F354C33}"/>
              </a:ext>
            </a:extLst>
          </p:cNvPr>
          <p:cNvSpPr/>
          <p:nvPr/>
        </p:nvSpPr>
        <p:spPr>
          <a:xfrm>
            <a:off x="1270571" y="650911"/>
            <a:ext cx="9337664" cy="1124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30D42-4621-4AF8-AF3D-06C3495B2984}"/>
              </a:ext>
            </a:extLst>
          </p:cNvPr>
          <p:cNvSpPr txBox="1"/>
          <p:nvPr/>
        </p:nvSpPr>
        <p:spPr>
          <a:xfrm>
            <a:off x="1366186" y="743357"/>
            <a:ext cx="2773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PGMs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E8F087-A8BA-4DE0-92B9-BA7394DD5AB1}"/>
              </a:ext>
            </a:extLst>
          </p:cNvPr>
          <p:cNvSpPr/>
          <p:nvPr/>
        </p:nvSpPr>
        <p:spPr>
          <a:xfrm>
            <a:off x="1270570" y="2081421"/>
            <a:ext cx="9337665" cy="15462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78A2A5-E6CF-4DA0-B857-D5149BBAA46E}"/>
              </a:ext>
            </a:extLst>
          </p:cNvPr>
          <p:cNvSpPr txBox="1"/>
          <p:nvPr/>
        </p:nvSpPr>
        <p:spPr>
          <a:xfrm>
            <a:off x="1366186" y="2186029"/>
            <a:ext cx="2312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PGM to answer questions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60EAF-F058-4B03-A6E0-B5F88CF80F15}"/>
              </a:ext>
            </a:extLst>
          </p:cNvPr>
          <p:cNvSpPr/>
          <p:nvPr/>
        </p:nvSpPr>
        <p:spPr>
          <a:xfrm>
            <a:off x="1270570" y="3924815"/>
            <a:ext cx="9337664" cy="1597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C1EF10-8A38-4544-8AE7-E89F9FA42570}"/>
              </a:ext>
            </a:extLst>
          </p:cNvPr>
          <p:cNvSpPr txBox="1"/>
          <p:nvPr/>
        </p:nvSpPr>
        <p:spPr>
          <a:xfrm>
            <a:off x="1366186" y="4067065"/>
            <a:ext cx="1998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3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data to build a PGM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4E9D2-A1CF-4E2C-96B3-4AE493B1D7AA}"/>
              </a:ext>
            </a:extLst>
          </p:cNvPr>
          <p:cNvSpPr txBox="1"/>
          <p:nvPr/>
        </p:nvSpPr>
        <p:spPr>
          <a:xfrm>
            <a:off x="5585293" y="951351"/>
            <a:ext cx="267988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Probabilistic Graphical Models and why are they useful?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A02E3-30E0-42E9-B184-DF589C406709}"/>
              </a:ext>
            </a:extLst>
          </p:cNvPr>
          <p:cNvSpPr txBox="1"/>
          <p:nvPr/>
        </p:nvSpPr>
        <p:spPr>
          <a:xfrm>
            <a:off x="3900499" y="2269793"/>
            <a:ext cx="210585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Inference</a:t>
            </a: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4F5FA9-EA0C-4490-8DB4-A0433236595F}"/>
              </a:ext>
            </a:extLst>
          </p:cNvPr>
          <p:cNvSpPr txBox="1"/>
          <p:nvPr/>
        </p:nvSpPr>
        <p:spPr>
          <a:xfrm>
            <a:off x="6185648" y="2259449"/>
            <a:ext cx="415906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Inference</a:t>
            </a: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0AC644-7DF9-4FEE-A395-393EB651B217}"/>
              </a:ext>
            </a:extLst>
          </p:cNvPr>
          <p:cNvSpPr txBox="1"/>
          <p:nvPr/>
        </p:nvSpPr>
        <p:spPr>
          <a:xfrm>
            <a:off x="3956986" y="2690335"/>
            <a:ext cx="198306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Exact Inference?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DED7DD-B77C-4A83-BE96-9F0578E96397}"/>
              </a:ext>
            </a:extLst>
          </p:cNvPr>
          <p:cNvSpPr txBox="1"/>
          <p:nvPr/>
        </p:nvSpPr>
        <p:spPr>
          <a:xfrm>
            <a:off x="6268114" y="2681375"/>
            <a:ext cx="1577651" cy="537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Variational Inference?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D1AB93-ACB8-4780-9EEF-6460F5510505}"/>
              </a:ext>
            </a:extLst>
          </p:cNvPr>
          <p:cNvSpPr txBox="1"/>
          <p:nvPr/>
        </p:nvSpPr>
        <p:spPr>
          <a:xfrm>
            <a:off x="8090799" y="2684359"/>
            <a:ext cx="2206658" cy="537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Monte Carlo methods used for inference?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A6793D-428A-4D2A-8B19-E6866425D0BC}"/>
              </a:ext>
            </a:extLst>
          </p:cNvPr>
          <p:cNvSpPr txBox="1"/>
          <p:nvPr/>
        </p:nvSpPr>
        <p:spPr>
          <a:xfrm>
            <a:off x="3974914" y="4192566"/>
            <a:ext cx="268885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the parameters of a Bayesian Network learned?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45F630-137E-4B6A-B186-3183E803D808}"/>
              </a:ext>
            </a:extLst>
          </p:cNvPr>
          <p:cNvSpPr txBox="1"/>
          <p:nvPr/>
        </p:nvSpPr>
        <p:spPr>
          <a:xfrm>
            <a:off x="5237725" y="5066977"/>
            <a:ext cx="386593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the graph structure of a PGM learned?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7EB63F-6AA3-4BC9-9646-BCA71ABFBD49}"/>
              </a:ext>
            </a:extLst>
          </p:cNvPr>
          <p:cNvSpPr txBox="1"/>
          <p:nvPr/>
        </p:nvSpPr>
        <p:spPr>
          <a:xfrm>
            <a:off x="7403917" y="4192566"/>
            <a:ext cx="268885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the parameters of a Markov Network learned?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B523AF4-1B4B-4BC6-A91E-61384C193438}"/>
              </a:ext>
            </a:extLst>
          </p:cNvPr>
          <p:cNvSpPr/>
          <p:nvPr/>
        </p:nvSpPr>
        <p:spPr>
          <a:xfrm>
            <a:off x="5466939" y="840104"/>
            <a:ext cx="236707" cy="23670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1ED0FA-8A5D-4EDF-9022-75300A6FC662}"/>
              </a:ext>
            </a:extLst>
          </p:cNvPr>
          <p:cNvSpPr/>
          <p:nvPr/>
        </p:nvSpPr>
        <p:spPr>
          <a:xfrm>
            <a:off x="3856560" y="4077264"/>
            <a:ext cx="236707" cy="23670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F249581-E430-4EA8-ABD8-9E870A3C3884}"/>
              </a:ext>
            </a:extLst>
          </p:cNvPr>
          <p:cNvSpPr/>
          <p:nvPr/>
        </p:nvSpPr>
        <p:spPr>
          <a:xfrm>
            <a:off x="3827855" y="2579088"/>
            <a:ext cx="236707" cy="23670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CE26ABB-D67E-48B7-8DC2-DB19A5EEB4C6}"/>
              </a:ext>
            </a:extLst>
          </p:cNvPr>
          <p:cNvSpPr/>
          <p:nvPr/>
        </p:nvSpPr>
        <p:spPr>
          <a:xfrm>
            <a:off x="6157502" y="2569437"/>
            <a:ext cx="236707" cy="23670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A05D12-9D1D-435E-B7CE-9E1AC7B4FFD3}"/>
              </a:ext>
            </a:extLst>
          </p:cNvPr>
          <p:cNvSpPr/>
          <p:nvPr/>
        </p:nvSpPr>
        <p:spPr>
          <a:xfrm>
            <a:off x="7972445" y="2565665"/>
            <a:ext cx="236707" cy="23670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5D68952-91E7-4A48-BAB7-3C4F8DA6CC6E}"/>
              </a:ext>
            </a:extLst>
          </p:cNvPr>
          <p:cNvSpPr/>
          <p:nvPr/>
        </p:nvSpPr>
        <p:spPr>
          <a:xfrm>
            <a:off x="7285563" y="4077264"/>
            <a:ext cx="236707" cy="23670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3AA24FC-4E91-420D-83E0-F248D2C3C6B8}"/>
              </a:ext>
            </a:extLst>
          </p:cNvPr>
          <p:cNvSpPr/>
          <p:nvPr/>
        </p:nvSpPr>
        <p:spPr>
          <a:xfrm>
            <a:off x="5119371" y="4882887"/>
            <a:ext cx="236707" cy="23670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35110C-A4C8-43A7-8DD6-7D0B6C7C03A4}"/>
              </a:ext>
            </a:extLst>
          </p:cNvPr>
          <p:cNvCxnSpPr>
            <a:cxnSpLocks/>
          </p:cNvCxnSpPr>
          <p:nvPr/>
        </p:nvCxnSpPr>
        <p:spPr>
          <a:xfrm>
            <a:off x="6986495" y="1474571"/>
            <a:ext cx="0" cy="12068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EDDFD0E-A3BA-4AEB-9C86-3F8394C5611A}"/>
              </a:ext>
            </a:extLst>
          </p:cNvPr>
          <p:cNvCxnSpPr>
            <a:cxnSpLocks/>
          </p:cNvCxnSpPr>
          <p:nvPr/>
        </p:nvCxnSpPr>
        <p:spPr>
          <a:xfrm>
            <a:off x="6986495" y="1917270"/>
            <a:ext cx="2486517" cy="754328"/>
          </a:xfrm>
          <a:prstGeom prst="bentConnector3">
            <a:avLst>
              <a:gd name="adj1" fmla="val 10023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BD6430E-093B-4912-B958-10CFBD9DA6A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22635" y="1916942"/>
            <a:ext cx="1246654" cy="754656"/>
          </a:xfrm>
          <a:prstGeom prst="bentConnector3">
            <a:avLst>
              <a:gd name="adj1" fmla="val 9985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6B3D58D-C33D-4E3E-AAF2-E9882B358355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86495" y="3774402"/>
            <a:ext cx="1761848" cy="41816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634EA4DC-EC58-4CF3-B9D6-2F8A9BA7CAC7}"/>
              </a:ext>
            </a:extLst>
          </p:cNvPr>
          <p:cNvCxnSpPr>
            <a:cxnSpLocks/>
          </p:cNvCxnSpPr>
          <p:nvPr/>
        </p:nvCxnSpPr>
        <p:spPr>
          <a:xfrm flipH="1">
            <a:off x="5237724" y="3774402"/>
            <a:ext cx="1761848" cy="41816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FD94E93-056E-4CE1-898D-AADB4CCD6E69}"/>
              </a:ext>
            </a:extLst>
          </p:cNvPr>
          <p:cNvCxnSpPr>
            <a:cxnSpLocks/>
          </p:cNvCxnSpPr>
          <p:nvPr/>
        </p:nvCxnSpPr>
        <p:spPr>
          <a:xfrm>
            <a:off x="4942541" y="2998112"/>
            <a:ext cx="0" cy="5280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EDA3E3F-064B-473C-9524-3AB6F10E2C50}"/>
              </a:ext>
            </a:extLst>
          </p:cNvPr>
          <p:cNvCxnSpPr>
            <a:cxnSpLocks/>
          </p:cNvCxnSpPr>
          <p:nvPr/>
        </p:nvCxnSpPr>
        <p:spPr>
          <a:xfrm>
            <a:off x="6999572" y="3219001"/>
            <a:ext cx="0" cy="307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C7A078B-5C08-4B51-B50A-CE888F35BD81}"/>
              </a:ext>
            </a:extLst>
          </p:cNvPr>
          <p:cNvCxnSpPr>
            <a:cxnSpLocks/>
          </p:cNvCxnSpPr>
          <p:nvPr/>
        </p:nvCxnSpPr>
        <p:spPr>
          <a:xfrm>
            <a:off x="9267643" y="3219001"/>
            <a:ext cx="0" cy="307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9E2A095-BA16-4D28-88CE-23C3C15021D9}"/>
              </a:ext>
            </a:extLst>
          </p:cNvPr>
          <p:cNvCxnSpPr>
            <a:cxnSpLocks/>
          </p:cNvCxnSpPr>
          <p:nvPr/>
        </p:nvCxnSpPr>
        <p:spPr>
          <a:xfrm flipH="1">
            <a:off x="4942542" y="3529107"/>
            <a:ext cx="43251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6F327AA-8654-498E-A1D9-55493E172C6D}"/>
              </a:ext>
            </a:extLst>
          </p:cNvPr>
          <p:cNvCxnSpPr>
            <a:cxnSpLocks/>
          </p:cNvCxnSpPr>
          <p:nvPr/>
        </p:nvCxnSpPr>
        <p:spPr>
          <a:xfrm>
            <a:off x="6999572" y="3526118"/>
            <a:ext cx="0" cy="2482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8DC654A-19FD-4240-93CD-91D2C903BFCF}"/>
              </a:ext>
            </a:extLst>
          </p:cNvPr>
          <p:cNvCxnSpPr>
            <a:cxnSpLocks/>
          </p:cNvCxnSpPr>
          <p:nvPr/>
        </p:nvCxnSpPr>
        <p:spPr>
          <a:xfrm>
            <a:off x="5940051" y="4714440"/>
            <a:ext cx="0" cy="1564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01DA33C-7689-4EB7-9D18-A0ECCFDBD70B}"/>
              </a:ext>
            </a:extLst>
          </p:cNvPr>
          <p:cNvCxnSpPr>
            <a:cxnSpLocks/>
          </p:cNvCxnSpPr>
          <p:nvPr/>
        </p:nvCxnSpPr>
        <p:spPr>
          <a:xfrm>
            <a:off x="8090798" y="4714440"/>
            <a:ext cx="0" cy="1564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53462E3-56BE-4CDE-BC65-8937BF7F788F}"/>
              </a:ext>
            </a:extLst>
          </p:cNvPr>
          <p:cNvCxnSpPr>
            <a:cxnSpLocks/>
          </p:cNvCxnSpPr>
          <p:nvPr/>
        </p:nvCxnSpPr>
        <p:spPr>
          <a:xfrm flipH="1">
            <a:off x="5939403" y="4870935"/>
            <a:ext cx="21513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7D3CFB4-8CC9-4F2F-B6BB-8973AE13E8C6}"/>
              </a:ext>
            </a:extLst>
          </p:cNvPr>
          <p:cNvCxnSpPr>
            <a:cxnSpLocks/>
          </p:cNvCxnSpPr>
          <p:nvPr/>
        </p:nvCxnSpPr>
        <p:spPr>
          <a:xfrm>
            <a:off x="6986495" y="4870935"/>
            <a:ext cx="0" cy="19604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16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25C-DBD9-4098-AE04-1A25B70A2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727"/>
          </a:xfrm>
        </p:spPr>
        <p:txBody>
          <a:bodyPr>
            <a:normAutofit/>
          </a:bodyPr>
          <a:lstStyle/>
          <a:p>
            <a:r>
              <a:rPr lang="en-US" sz="1800" dirty="0"/>
              <a:t>Dependencies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EFC9D82-5F26-4105-B525-3A221F331113}"/>
              </a:ext>
            </a:extLst>
          </p:cNvPr>
          <p:cNvSpPr/>
          <p:nvPr/>
        </p:nvSpPr>
        <p:spPr>
          <a:xfrm rot="5400000">
            <a:off x="4101957" y="1548832"/>
            <a:ext cx="405828" cy="1869896"/>
          </a:xfrm>
          <a:prstGeom prst="leftBrace">
            <a:avLst>
              <a:gd name="adj1" fmla="val 29908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0E462F7-2543-43E4-8745-6D4987D8FD94}"/>
              </a:ext>
            </a:extLst>
          </p:cNvPr>
          <p:cNvSpPr/>
          <p:nvPr/>
        </p:nvSpPr>
        <p:spPr>
          <a:xfrm rot="5400000">
            <a:off x="6828890" y="717173"/>
            <a:ext cx="405828" cy="3505200"/>
          </a:xfrm>
          <a:prstGeom prst="leftBrace">
            <a:avLst>
              <a:gd name="adj1" fmla="val 29908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B82AA8-723B-4C72-A905-C531BA21AAF3}"/>
              </a:ext>
            </a:extLst>
          </p:cNvPr>
          <p:cNvSpPr txBox="1"/>
          <p:nvPr/>
        </p:nvSpPr>
        <p:spPr>
          <a:xfrm>
            <a:off x="3369923" y="1855034"/>
            <a:ext cx="199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possible assignments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3F6FE7-6531-4EFA-B5B0-AC799DF96231}"/>
              </a:ext>
            </a:extLst>
          </p:cNvPr>
          <p:cNvSpPr txBox="1"/>
          <p:nvPr/>
        </p:nvSpPr>
        <p:spPr>
          <a:xfrm>
            <a:off x="5948022" y="1691615"/>
            <a:ext cx="2592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Unnormalized probabilities. Adding all these up gives you Z.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6764E4-0BB3-4230-95D0-696FB0831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098" y="2666994"/>
            <a:ext cx="5719804" cy="152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06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92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Dependencies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Duane Rich</dc:creator>
  <cp:lastModifiedBy>Duane Rich</cp:lastModifiedBy>
  <cp:revision>20</cp:revision>
  <dcterms:created xsi:type="dcterms:W3CDTF">2018-07-30T14:05:44Z</dcterms:created>
  <dcterms:modified xsi:type="dcterms:W3CDTF">2018-08-29T16:27:42Z</dcterms:modified>
</cp:coreProperties>
</file>